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60" r:id="rId2"/>
    <p:sldId id="262" r:id="rId3"/>
    <p:sldId id="256" r:id="rId4"/>
    <p:sldId id="263" r:id="rId5"/>
    <p:sldId id="277" r:id="rId6"/>
    <p:sldId id="280" r:id="rId7"/>
    <p:sldId id="264" r:id="rId8"/>
    <p:sldId id="261" r:id="rId9"/>
    <p:sldId id="270" r:id="rId10"/>
    <p:sldId id="265" r:id="rId11"/>
    <p:sldId id="267" r:id="rId12"/>
    <p:sldId id="272" r:id="rId13"/>
    <p:sldId id="278" r:id="rId14"/>
    <p:sldId id="271" r:id="rId15"/>
    <p:sldId id="273" r:id="rId16"/>
    <p:sldId id="274" r:id="rId17"/>
    <p:sldId id="275" r:id="rId18"/>
    <p:sldId id="276" r:id="rId19"/>
    <p:sldId id="279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B02977-7A84-79DF-C6CE-65DF4FEA8F55}" v="1" dt="2020-01-10T11:26:45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g-Nguyen, B.C.D.A.A.J.M. (19077297)" userId="S::19077297@student.hhs.nl::9176ad6f-806d-45bb-be53-c3de3d37968a" providerId="AD" clId="Web-{99503A19-DA47-F689-3FC6-C37D26DFCBDC}"/>
    <pc:docChg chg="modSld">
      <pc:chgData name="Lang-Nguyen, B.C.D.A.A.J.M. (19077297)" userId="S::19077297@student.hhs.nl::9176ad6f-806d-45bb-be53-c3de3d37968a" providerId="AD" clId="Web-{99503A19-DA47-F689-3FC6-C37D26DFCBDC}" dt="2019-11-29T10:23:20.491" v="20"/>
      <pc:docMkLst>
        <pc:docMk/>
      </pc:docMkLst>
      <pc:sldChg chg="addSp delSp modSp">
        <pc:chgData name="Lang-Nguyen, B.C.D.A.A.J.M. (19077297)" userId="S::19077297@student.hhs.nl::9176ad6f-806d-45bb-be53-c3de3d37968a" providerId="AD" clId="Web-{99503A19-DA47-F689-3FC6-C37D26DFCBDC}" dt="2019-11-29T10:23:20.491" v="20"/>
        <pc:sldMkLst>
          <pc:docMk/>
          <pc:sldMk cId="1293027346" sldId="278"/>
        </pc:sldMkLst>
        <pc:picChg chg="add mod">
          <ac:chgData name="Lang-Nguyen, B.C.D.A.A.J.M. (19077297)" userId="S::19077297@student.hhs.nl::9176ad6f-806d-45bb-be53-c3de3d37968a" providerId="AD" clId="Web-{99503A19-DA47-F689-3FC6-C37D26DFCBDC}" dt="2019-11-29T10:22:58.833" v="18" actId="1076"/>
          <ac:picMkLst>
            <pc:docMk/>
            <pc:sldMk cId="1293027346" sldId="278"/>
            <ac:picMk id="2" creationId="{97BBD670-A370-4E1C-B026-BC1163546EBD}"/>
          </ac:picMkLst>
        </pc:picChg>
        <pc:picChg chg="add del mod">
          <ac:chgData name="Lang-Nguyen, B.C.D.A.A.J.M. (19077297)" userId="S::19077297@student.hhs.nl::9176ad6f-806d-45bb-be53-c3de3d37968a" providerId="AD" clId="Web-{99503A19-DA47-F689-3FC6-C37D26DFCBDC}" dt="2019-11-29T09:24:43.802" v="13"/>
          <ac:picMkLst>
            <pc:docMk/>
            <pc:sldMk cId="1293027346" sldId="278"/>
            <ac:picMk id="2" creationId="{E0BA1073-24BA-4CE3-9ADC-DF0E238E018E}"/>
          </ac:picMkLst>
        </pc:picChg>
        <pc:picChg chg="mod modCrop">
          <ac:chgData name="Lang-Nguyen, B.C.D.A.A.J.M. (19077297)" userId="S::19077297@student.hhs.nl::9176ad6f-806d-45bb-be53-c3de3d37968a" providerId="AD" clId="Web-{99503A19-DA47-F689-3FC6-C37D26DFCBDC}" dt="2019-11-29T10:23:20.491" v="20"/>
          <ac:picMkLst>
            <pc:docMk/>
            <pc:sldMk cId="1293027346" sldId="278"/>
            <ac:picMk id="5" creationId="{A4EDA5F6-87DF-4605-8A9C-D7AE2963ABE6}"/>
          </ac:picMkLst>
        </pc:picChg>
      </pc:sldChg>
    </pc:docChg>
  </pc:docChgLst>
  <pc:docChgLst>
    <pc:chgData name="Rapahel Pickl" userId="64cbffa6-6765-42db-ab2d-5aac8c8944f6" providerId="ADAL" clId="{62DDE2F9-062B-4414-97A1-08CA7B4E5F31}"/>
    <pc:docChg chg="undo custSel addSld delSld modSld sldOrd">
      <pc:chgData name="Rapahel Pickl" userId="64cbffa6-6765-42db-ab2d-5aac8c8944f6" providerId="ADAL" clId="{62DDE2F9-062B-4414-97A1-08CA7B4E5F31}" dt="2019-11-29T13:25:31.580" v="3758" actId="5793"/>
      <pc:docMkLst>
        <pc:docMk/>
      </pc:docMkLst>
      <pc:sldChg chg="addSp delSp modSp modNotesTx">
        <pc:chgData name="Rapahel Pickl" userId="64cbffa6-6765-42db-ab2d-5aac8c8944f6" providerId="ADAL" clId="{62DDE2F9-062B-4414-97A1-08CA7B4E5F31}" dt="2019-11-29T13:05:57.787" v="3708" actId="20577"/>
        <pc:sldMkLst>
          <pc:docMk/>
          <pc:sldMk cId="831417486" sldId="256"/>
        </pc:sldMkLst>
        <pc:spChg chg="mod">
          <ac:chgData name="Rapahel Pickl" userId="64cbffa6-6765-42db-ab2d-5aac8c8944f6" providerId="ADAL" clId="{62DDE2F9-062B-4414-97A1-08CA7B4E5F31}" dt="2019-11-27T12:16:12.549" v="44" actId="20577"/>
          <ac:spMkLst>
            <pc:docMk/>
            <pc:sldMk cId="831417486" sldId="256"/>
            <ac:spMk id="2" creationId="{A38355DC-8B42-1A47-BA77-1DA6B95083EC}"/>
          </ac:spMkLst>
        </pc:spChg>
        <pc:spChg chg="del">
          <ac:chgData name="Rapahel Pickl" userId="64cbffa6-6765-42db-ab2d-5aac8c8944f6" providerId="ADAL" clId="{62DDE2F9-062B-4414-97A1-08CA7B4E5F31}" dt="2019-11-27T12:15:30.360" v="14" actId="478"/>
          <ac:spMkLst>
            <pc:docMk/>
            <pc:sldMk cId="831417486" sldId="256"/>
            <ac:spMk id="3" creationId="{24346F58-6534-D349-9974-797285A070C1}"/>
          </ac:spMkLst>
        </pc:spChg>
        <pc:spChg chg="add del mod">
          <ac:chgData name="Rapahel Pickl" userId="64cbffa6-6765-42db-ab2d-5aac8c8944f6" providerId="ADAL" clId="{62DDE2F9-062B-4414-97A1-08CA7B4E5F31}" dt="2019-11-27T12:15:32.956" v="16" actId="478"/>
          <ac:spMkLst>
            <pc:docMk/>
            <pc:sldMk cId="831417486" sldId="256"/>
            <ac:spMk id="6" creationId="{2A49EA22-5667-41DE-9637-6A6D695375DB}"/>
          </ac:spMkLst>
        </pc:spChg>
        <pc:spChg chg="add mod">
          <ac:chgData name="Rapahel Pickl" userId="64cbffa6-6765-42db-ab2d-5aac8c8944f6" providerId="ADAL" clId="{62DDE2F9-062B-4414-97A1-08CA7B4E5F31}" dt="2019-11-27T13:42:12.644" v="830" actId="1076"/>
          <ac:spMkLst>
            <pc:docMk/>
            <pc:sldMk cId="831417486" sldId="256"/>
            <ac:spMk id="8" creationId="{92FD662F-56CD-4A2C-9CC2-2AEE15652742}"/>
          </ac:spMkLst>
        </pc:spChg>
        <pc:picChg chg="add mod">
          <ac:chgData name="Rapahel Pickl" userId="64cbffa6-6765-42db-ab2d-5aac8c8944f6" providerId="ADAL" clId="{62DDE2F9-062B-4414-97A1-08CA7B4E5F31}" dt="2019-11-27T12:15:36.871" v="17" actId="1076"/>
          <ac:picMkLst>
            <pc:docMk/>
            <pc:sldMk cId="831417486" sldId="256"/>
            <ac:picMk id="7" creationId="{A7EA157D-F89F-4D5F-B622-68192EE1921F}"/>
          </ac:picMkLst>
        </pc:picChg>
      </pc:sldChg>
      <pc:sldChg chg="addSp modSp">
        <pc:chgData name="Rapahel Pickl" userId="64cbffa6-6765-42db-ab2d-5aac8c8944f6" providerId="ADAL" clId="{62DDE2F9-062B-4414-97A1-08CA7B4E5F31}" dt="2019-11-28T08:46:05.250" v="1767" actId="1037"/>
        <pc:sldMkLst>
          <pc:docMk/>
          <pc:sldMk cId="443550189" sldId="259"/>
        </pc:sldMkLst>
        <pc:spChg chg="add mod">
          <ac:chgData name="Rapahel Pickl" userId="64cbffa6-6765-42db-ab2d-5aac8c8944f6" providerId="ADAL" clId="{62DDE2F9-062B-4414-97A1-08CA7B4E5F31}" dt="2019-11-28T08:46:05.250" v="1767" actId="1037"/>
          <ac:spMkLst>
            <pc:docMk/>
            <pc:sldMk cId="443550189" sldId="259"/>
            <ac:spMk id="6" creationId="{2A0DDC70-1156-4815-8094-B0BEF48FAC16}"/>
          </ac:spMkLst>
        </pc:spChg>
      </pc:sldChg>
      <pc:sldChg chg="modNotesTx">
        <pc:chgData name="Rapahel Pickl" userId="64cbffa6-6765-42db-ab2d-5aac8c8944f6" providerId="ADAL" clId="{62DDE2F9-062B-4414-97A1-08CA7B4E5F31}" dt="2019-11-28T08:36:02.892" v="1625" actId="20577"/>
        <pc:sldMkLst>
          <pc:docMk/>
          <pc:sldMk cId="985682690" sldId="260"/>
        </pc:sldMkLst>
      </pc:sldChg>
      <pc:sldChg chg="addSp delSp modSp modNotesTx">
        <pc:chgData name="Rapahel Pickl" userId="64cbffa6-6765-42db-ab2d-5aac8c8944f6" providerId="ADAL" clId="{62DDE2F9-062B-4414-97A1-08CA7B4E5F31}" dt="2019-11-28T10:22:36.562" v="2351" actId="20577"/>
        <pc:sldMkLst>
          <pc:docMk/>
          <pc:sldMk cId="1396915" sldId="261"/>
        </pc:sldMkLst>
        <pc:spChg chg="mod">
          <ac:chgData name="Rapahel Pickl" userId="64cbffa6-6765-42db-ab2d-5aac8c8944f6" providerId="ADAL" clId="{62DDE2F9-062B-4414-97A1-08CA7B4E5F31}" dt="2019-11-28T08:37:49.500" v="1709" actId="20577"/>
          <ac:spMkLst>
            <pc:docMk/>
            <pc:sldMk cId="1396915" sldId="261"/>
            <ac:spMk id="2" creationId="{CF28DA78-22BC-4841-B7C8-FF3FC08207A2}"/>
          </ac:spMkLst>
        </pc:spChg>
        <pc:spChg chg="mod">
          <ac:chgData name="Rapahel Pickl" userId="64cbffa6-6765-42db-ab2d-5aac8c8944f6" providerId="ADAL" clId="{62DDE2F9-062B-4414-97A1-08CA7B4E5F31}" dt="2019-11-28T10:22:36.562" v="2351" actId="20577"/>
          <ac:spMkLst>
            <pc:docMk/>
            <pc:sldMk cId="1396915" sldId="261"/>
            <ac:spMk id="3" creationId="{40650DAB-6C16-1F4C-B2D9-94A87FFC7D44}"/>
          </ac:spMkLst>
        </pc:spChg>
        <pc:picChg chg="del mod">
          <ac:chgData name="Rapahel Pickl" userId="64cbffa6-6765-42db-ab2d-5aac8c8944f6" providerId="ADAL" clId="{62DDE2F9-062B-4414-97A1-08CA7B4E5F31}" dt="2019-11-27T12:20:33.798" v="91" actId="478"/>
          <ac:picMkLst>
            <pc:docMk/>
            <pc:sldMk cId="1396915" sldId="261"/>
            <ac:picMk id="5" creationId="{A310AF88-6831-D94F-84A9-86D8CA031E84}"/>
          </ac:picMkLst>
        </pc:picChg>
        <pc:picChg chg="add del mod">
          <ac:chgData name="Rapahel Pickl" userId="64cbffa6-6765-42db-ab2d-5aac8c8944f6" providerId="ADAL" clId="{62DDE2F9-062B-4414-97A1-08CA7B4E5F31}" dt="2019-11-27T12:26:20.357" v="427" actId="478"/>
          <ac:picMkLst>
            <pc:docMk/>
            <pc:sldMk cId="1396915" sldId="261"/>
            <ac:picMk id="6" creationId="{A3B77D14-BE33-4691-884F-EA260EB40A22}"/>
          </ac:picMkLst>
        </pc:picChg>
      </pc:sldChg>
      <pc:sldChg chg="modSp modNotesTx">
        <pc:chgData name="Rapahel Pickl" userId="64cbffa6-6765-42db-ab2d-5aac8c8944f6" providerId="ADAL" clId="{62DDE2F9-062B-4414-97A1-08CA7B4E5F31}" dt="2019-11-28T08:36:07.391" v="1633" actId="20577"/>
        <pc:sldMkLst>
          <pc:docMk/>
          <pc:sldMk cId="58623920" sldId="262"/>
        </pc:sldMkLst>
        <pc:spChg chg="mod">
          <ac:chgData name="Rapahel Pickl" userId="64cbffa6-6765-42db-ab2d-5aac8c8944f6" providerId="ADAL" clId="{62DDE2F9-062B-4414-97A1-08CA7B4E5F31}" dt="2019-11-27T12:14:49.008" v="11" actId="20577"/>
          <ac:spMkLst>
            <pc:docMk/>
            <pc:sldMk cId="58623920" sldId="262"/>
            <ac:spMk id="2" creationId="{39A8BEE2-713F-4115-BFD9-7EEBBDB6CA82}"/>
          </ac:spMkLst>
        </pc:spChg>
        <pc:spChg chg="mod">
          <ac:chgData name="Rapahel Pickl" userId="64cbffa6-6765-42db-ab2d-5aac8c8944f6" providerId="ADAL" clId="{62DDE2F9-062B-4414-97A1-08CA7B4E5F31}" dt="2019-11-28T08:13:21.365" v="1591" actId="20577"/>
          <ac:spMkLst>
            <pc:docMk/>
            <pc:sldMk cId="58623920" sldId="262"/>
            <ac:spMk id="3" creationId="{71CD9A99-46D3-4D7B-8196-A5F7FD42624C}"/>
          </ac:spMkLst>
        </pc:spChg>
      </pc:sldChg>
      <pc:sldChg chg="addSp modSp modNotesTx">
        <pc:chgData name="Rapahel Pickl" userId="64cbffa6-6765-42db-ab2d-5aac8c8944f6" providerId="ADAL" clId="{62DDE2F9-062B-4414-97A1-08CA7B4E5F31}" dt="2019-11-28T08:46:32.240" v="1775" actId="20577"/>
        <pc:sldMkLst>
          <pc:docMk/>
          <pc:sldMk cId="1226925006" sldId="263"/>
        </pc:sldMkLst>
        <pc:spChg chg="mod">
          <ac:chgData name="Rapahel Pickl" userId="64cbffa6-6765-42db-ab2d-5aac8c8944f6" providerId="ADAL" clId="{62DDE2F9-062B-4414-97A1-08CA7B4E5F31}" dt="2019-11-27T12:16:49.300" v="82" actId="20577"/>
          <ac:spMkLst>
            <pc:docMk/>
            <pc:sldMk cId="1226925006" sldId="263"/>
            <ac:spMk id="2" creationId="{0561143F-BC64-4120-BCE8-F27F763F69AB}"/>
          </ac:spMkLst>
        </pc:spChg>
        <pc:spChg chg="mod">
          <ac:chgData name="Rapahel Pickl" userId="64cbffa6-6765-42db-ab2d-5aac8c8944f6" providerId="ADAL" clId="{62DDE2F9-062B-4414-97A1-08CA7B4E5F31}" dt="2019-11-28T08:36:45.940" v="1704" actId="1076"/>
          <ac:spMkLst>
            <pc:docMk/>
            <pc:sldMk cId="1226925006" sldId="263"/>
            <ac:spMk id="3" creationId="{21E91BA5-FE7F-4ED9-8E9A-6F550B3387F8}"/>
          </ac:spMkLst>
        </pc:spChg>
        <pc:spChg chg="add mod">
          <ac:chgData name="Rapahel Pickl" userId="64cbffa6-6765-42db-ab2d-5aac8c8944f6" providerId="ADAL" clId="{62DDE2F9-062B-4414-97A1-08CA7B4E5F31}" dt="2019-11-28T08:36:50.607" v="1705" actId="1076"/>
          <ac:spMkLst>
            <pc:docMk/>
            <pc:sldMk cId="1226925006" sldId="263"/>
            <ac:spMk id="4" creationId="{1C72D58A-22B2-4F0C-A781-65D55C717BDC}"/>
          </ac:spMkLst>
        </pc:spChg>
      </pc:sldChg>
      <pc:sldChg chg="addSp delSp modSp ord modNotesTx">
        <pc:chgData name="Rapahel Pickl" userId="64cbffa6-6765-42db-ab2d-5aac8c8944f6" providerId="ADAL" clId="{62DDE2F9-062B-4414-97A1-08CA7B4E5F31}" dt="2019-11-28T08:46:43.671" v="1791" actId="20577"/>
        <pc:sldMkLst>
          <pc:docMk/>
          <pc:sldMk cId="3250320976" sldId="264"/>
        </pc:sldMkLst>
        <pc:spChg chg="del">
          <ac:chgData name="Rapahel Pickl" userId="64cbffa6-6765-42db-ab2d-5aac8c8944f6" providerId="ADAL" clId="{62DDE2F9-062B-4414-97A1-08CA7B4E5F31}" dt="2019-11-27T12:26:22.524" v="428" actId="478"/>
          <ac:spMkLst>
            <pc:docMk/>
            <pc:sldMk cId="3250320976" sldId="264"/>
            <ac:spMk id="2" creationId="{A9A53AFA-5685-48C6-8F75-C169FD15BF29}"/>
          </ac:spMkLst>
        </pc:spChg>
        <pc:spChg chg="del mod">
          <ac:chgData name="Rapahel Pickl" userId="64cbffa6-6765-42db-ab2d-5aac8c8944f6" providerId="ADAL" clId="{62DDE2F9-062B-4414-97A1-08CA7B4E5F31}" dt="2019-11-27T12:26:29.749" v="431" actId="478"/>
          <ac:spMkLst>
            <pc:docMk/>
            <pc:sldMk cId="3250320976" sldId="264"/>
            <ac:spMk id="3" creationId="{B4AC3D11-85AB-4CCA-BC6E-0CFDD6E5EFF5}"/>
          </ac:spMkLst>
        </pc:spChg>
        <pc:spChg chg="add del mod">
          <ac:chgData name="Rapahel Pickl" userId="64cbffa6-6765-42db-ab2d-5aac8c8944f6" providerId="ADAL" clId="{62DDE2F9-062B-4414-97A1-08CA7B4E5F31}" dt="2019-11-27T12:26:27.042" v="429" actId="478"/>
          <ac:spMkLst>
            <pc:docMk/>
            <pc:sldMk cId="3250320976" sldId="264"/>
            <ac:spMk id="5" creationId="{944F2AFE-D6D0-4CB2-83D7-33031C53B21A}"/>
          </ac:spMkLst>
        </pc:spChg>
        <pc:spChg chg="add del mod">
          <ac:chgData name="Rapahel Pickl" userId="64cbffa6-6765-42db-ab2d-5aac8c8944f6" providerId="ADAL" clId="{62DDE2F9-062B-4414-97A1-08CA7B4E5F31}" dt="2019-11-27T12:26:31.213" v="432" actId="478"/>
          <ac:spMkLst>
            <pc:docMk/>
            <pc:sldMk cId="3250320976" sldId="264"/>
            <ac:spMk id="7" creationId="{5C1CE157-BEC5-4F94-B54B-C9DEF748F22B}"/>
          </ac:spMkLst>
        </pc:spChg>
        <pc:spChg chg="add mod">
          <ac:chgData name="Rapahel Pickl" userId="64cbffa6-6765-42db-ab2d-5aac8c8944f6" providerId="ADAL" clId="{62DDE2F9-062B-4414-97A1-08CA7B4E5F31}" dt="2019-11-27T12:28:25.522" v="483" actId="20577"/>
          <ac:spMkLst>
            <pc:docMk/>
            <pc:sldMk cId="3250320976" sldId="264"/>
            <ac:spMk id="10" creationId="{7C8928AC-2142-42CD-A358-76E441D6C441}"/>
          </ac:spMkLst>
        </pc:spChg>
        <pc:picChg chg="add mod">
          <ac:chgData name="Rapahel Pickl" userId="64cbffa6-6765-42db-ab2d-5aac8c8944f6" providerId="ADAL" clId="{62DDE2F9-062B-4414-97A1-08CA7B4E5F31}" dt="2019-11-27T12:29:08.153" v="484"/>
          <ac:picMkLst>
            <pc:docMk/>
            <pc:sldMk cId="3250320976" sldId="264"/>
            <ac:picMk id="9" creationId="{827FAB98-62A1-4669-AB99-4D67B00CB2C8}"/>
          </ac:picMkLst>
        </pc:picChg>
      </pc:sldChg>
      <pc:sldChg chg="addSp delSp modSp modNotesTx">
        <pc:chgData name="Rapahel Pickl" userId="64cbffa6-6765-42db-ab2d-5aac8c8944f6" providerId="ADAL" clId="{62DDE2F9-062B-4414-97A1-08CA7B4E5F31}" dt="2019-11-28T10:10:15.347" v="2051" actId="20577"/>
        <pc:sldMkLst>
          <pc:docMk/>
          <pc:sldMk cId="2859598391" sldId="265"/>
        </pc:sldMkLst>
        <pc:spChg chg="mod">
          <ac:chgData name="Rapahel Pickl" userId="64cbffa6-6765-42db-ab2d-5aac8c8944f6" providerId="ADAL" clId="{62DDE2F9-062B-4414-97A1-08CA7B4E5F31}" dt="2019-11-27T12:27:59.668" v="463" actId="113"/>
          <ac:spMkLst>
            <pc:docMk/>
            <pc:sldMk cId="2859598391" sldId="265"/>
            <ac:spMk id="2" creationId="{1053ECE2-E31C-4EA8-8344-EE9B4FF24EB1}"/>
          </ac:spMkLst>
        </pc:spChg>
        <pc:spChg chg="del">
          <ac:chgData name="Rapahel Pickl" userId="64cbffa6-6765-42db-ab2d-5aac8c8944f6" providerId="ADAL" clId="{62DDE2F9-062B-4414-97A1-08CA7B4E5F31}" dt="2019-11-27T12:27:30.255" v="457" actId="478"/>
          <ac:spMkLst>
            <pc:docMk/>
            <pc:sldMk cId="2859598391" sldId="265"/>
            <ac:spMk id="3" creationId="{6E18961C-4312-4016-95F1-84BE3976A49C}"/>
          </ac:spMkLst>
        </pc:spChg>
        <pc:spChg chg="add del mod">
          <ac:chgData name="Rapahel Pickl" userId="64cbffa6-6765-42db-ab2d-5aac8c8944f6" providerId="ADAL" clId="{62DDE2F9-062B-4414-97A1-08CA7B4E5F31}" dt="2019-11-27T12:27:32.463" v="458" actId="478"/>
          <ac:spMkLst>
            <pc:docMk/>
            <pc:sldMk cId="2859598391" sldId="265"/>
            <ac:spMk id="5" creationId="{C82C7E1F-7A70-4CD7-BC37-EA849B6CB0AB}"/>
          </ac:spMkLst>
        </pc:spChg>
      </pc:sldChg>
      <pc:sldChg chg="del">
        <pc:chgData name="Rapahel Pickl" userId="64cbffa6-6765-42db-ab2d-5aac8c8944f6" providerId="ADAL" clId="{62DDE2F9-062B-4414-97A1-08CA7B4E5F31}" dt="2019-11-27T12:35:31.897" v="503" actId="47"/>
        <pc:sldMkLst>
          <pc:docMk/>
          <pc:sldMk cId="509619551" sldId="266"/>
        </pc:sldMkLst>
      </pc:sldChg>
      <pc:sldChg chg="addSp delSp modSp modAnim modNotesTx">
        <pc:chgData name="Rapahel Pickl" userId="64cbffa6-6765-42db-ab2d-5aac8c8944f6" providerId="ADAL" clId="{62DDE2F9-062B-4414-97A1-08CA7B4E5F31}" dt="2019-11-28T10:11:55.385" v="2233" actId="20577"/>
        <pc:sldMkLst>
          <pc:docMk/>
          <pc:sldMk cId="2677074795" sldId="267"/>
        </pc:sldMkLst>
        <pc:spChg chg="del">
          <ac:chgData name="Rapahel Pickl" userId="64cbffa6-6765-42db-ab2d-5aac8c8944f6" providerId="ADAL" clId="{62DDE2F9-062B-4414-97A1-08CA7B4E5F31}" dt="2019-11-27T12:30:11.583" v="491" actId="478"/>
          <ac:spMkLst>
            <pc:docMk/>
            <pc:sldMk cId="2677074795" sldId="267"/>
            <ac:spMk id="2" creationId="{7D9CB2E5-6D9F-4D36-8A6A-6F4063D96409}"/>
          </ac:spMkLst>
        </pc:spChg>
        <pc:spChg chg="del">
          <ac:chgData name="Rapahel Pickl" userId="64cbffa6-6765-42db-ab2d-5aac8c8944f6" providerId="ADAL" clId="{62DDE2F9-062B-4414-97A1-08CA7B4E5F31}" dt="2019-11-27T12:30:18.657" v="494" actId="478"/>
          <ac:spMkLst>
            <pc:docMk/>
            <pc:sldMk cId="2677074795" sldId="267"/>
            <ac:spMk id="3" creationId="{542267FB-F01C-43D9-A73D-C16E6BCDDD88}"/>
          </ac:spMkLst>
        </pc:spChg>
        <pc:spChg chg="add del mod">
          <ac:chgData name="Rapahel Pickl" userId="64cbffa6-6765-42db-ab2d-5aac8c8944f6" providerId="ADAL" clId="{62DDE2F9-062B-4414-97A1-08CA7B4E5F31}" dt="2019-11-27T12:30:13.339" v="492" actId="478"/>
          <ac:spMkLst>
            <pc:docMk/>
            <pc:sldMk cId="2677074795" sldId="267"/>
            <ac:spMk id="5" creationId="{9BE17550-F08E-47B5-843B-F965E7BF85C5}"/>
          </ac:spMkLst>
        </pc:spChg>
        <pc:spChg chg="add del mod">
          <ac:chgData name="Rapahel Pickl" userId="64cbffa6-6765-42db-ab2d-5aac8c8944f6" providerId="ADAL" clId="{62DDE2F9-062B-4414-97A1-08CA7B4E5F31}" dt="2019-11-27T12:30:19.272" v="495" actId="478"/>
          <ac:spMkLst>
            <pc:docMk/>
            <pc:sldMk cId="2677074795" sldId="267"/>
            <ac:spMk id="8" creationId="{332A2EBB-496F-4615-BDF4-0165963941A5}"/>
          </ac:spMkLst>
        </pc:spChg>
        <pc:spChg chg="add mod">
          <ac:chgData name="Rapahel Pickl" userId="64cbffa6-6765-42db-ab2d-5aac8c8944f6" providerId="ADAL" clId="{62DDE2F9-062B-4414-97A1-08CA7B4E5F31}" dt="2019-11-27T12:30:30.464" v="496"/>
          <ac:spMkLst>
            <pc:docMk/>
            <pc:sldMk cId="2677074795" sldId="267"/>
            <ac:spMk id="9" creationId="{1D395FB3-C319-44ED-A532-51F9BD720BBE}"/>
          </ac:spMkLst>
        </pc:spChg>
        <pc:spChg chg="add mod">
          <ac:chgData name="Rapahel Pickl" userId="64cbffa6-6765-42db-ab2d-5aac8c8944f6" providerId="ADAL" clId="{62DDE2F9-062B-4414-97A1-08CA7B4E5F31}" dt="2019-11-27T13:33:29.278" v="772" actId="20577"/>
          <ac:spMkLst>
            <pc:docMk/>
            <pc:sldMk cId="2677074795" sldId="267"/>
            <ac:spMk id="11" creationId="{E338C448-1ED5-4655-910D-B8007447D051}"/>
          </ac:spMkLst>
        </pc:spChg>
        <pc:picChg chg="del">
          <ac:chgData name="Rapahel Pickl" userId="64cbffa6-6765-42db-ab2d-5aac8c8944f6" providerId="ADAL" clId="{62DDE2F9-062B-4414-97A1-08CA7B4E5F31}" dt="2019-11-27T12:30:14.299" v="493" actId="478"/>
          <ac:picMkLst>
            <pc:docMk/>
            <pc:sldMk cId="2677074795" sldId="267"/>
            <ac:picMk id="6" creationId="{3D23F76E-C4A6-485C-9DA7-FB758ABF6CD3}"/>
          </ac:picMkLst>
        </pc:picChg>
        <pc:picChg chg="add mod">
          <ac:chgData name="Rapahel Pickl" userId="64cbffa6-6765-42db-ab2d-5aac8c8944f6" providerId="ADAL" clId="{62DDE2F9-062B-4414-97A1-08CA7B4E5F31}" dt="2019-11-27T13:33:19.735" v="770" actId="1076"/>
          <ac:picMkLst>
            <pc:docMk/>
            <pc:sldMk cId="2677074795" sldId="267"/>
            <ac:picMk id="10" creationId="{2C165E2C-392D-4F32-B1CF-BC5DBE24B8C6}"/>
          </ac:picMkLst>
        </pc:picChg>
      </pc:sldChg>
      <pc:sldChg chg="del">
        <pc:chgData name="Rapahel Pickl" userId="64cbffa6-6765-42db-ab2d-5aac8c8944f6" providerId="ADAL" clId="{62DDE2F9-062B-4414-97A1-08CA7B4E5F31}" dt="2019-11-27T12:35:34.807" v="504" actId="47"/>
        <pc:sldMkLst>
          <pc:docMk/>
          <pc:sldMk cId="2312380407" sldId="268"/>
        </pc:sldMkLst>
      </pc:sldChg>
      <pc:sldChg chg="del">
        <pc:chgData name="Rapahel Pickl" userId="64cbffa6-6765-42db-ab2d-5aac8c8944f6" providerId="ADAL" clId="{62DDE2F9-062B-4414-97A1-08CA7B4E5F31}" dt="2019-11-27T13:30:33.371" v="578" actId="47"/>
        <pc:sldMkLst>
          <pc:docMk/>
          <pc:sldMk cId="3059901238" sldId="269"/>
        </pc:sldMkLst>
      </pc:sldChg>
      <pc:sldChg chg="addSp delSp modSp add ord modNotesTx">
        <pc:chgData name="Rapahel Pickl" userId="64cbffa6-6765-42db-ab2d-5aac8c8944f6" providerId="ADAL" clId="{62DDE2F9-062B-4414-97A1-08CA7B4E5F31}" dt="2019-11-28T08:46:53.156" v="1807" actId="20577"/>
        <pc:sldMkLst>
          <pc:docMk/>
          <pc:sldMk cId="425135330" sldId="270"/>
        </pc:sldMkLst>
        <pc:spChg chg="add del mod">
          <ac:chgData name="Rapahel Pickl" userId="64cbffa6-6765-42db-ab2d-5aac8c8944f6" providerId="ADAL" clId="{62DDE2F9-062B-4414-97A1-08CA7B4E5F31}" dt="2019-11-27T12:29:53.808" v="490" actId="478"/>
          <ac:spMkLst>
            <pc:docMk/>
            <pc:sldMk cId="425135330" sldId="270"/>
            <ac:spMk id="3" creationId="{DFB0EC00-1F0B-4295-B836-D989EB93E94E}"/>
          </ac:spMkLst>
        </pc:spChg>
        <pc:spChg chg="del">
          <ac:chgData name="Rapahel Pickl" userId="64cbffa6-6765-42db-ab2d-5aac8c8944f6" providerId="ADAL" clId="{62DDE2F9-062B-4414-97A1-08CA7B4E5F31}" dt="2019-11-27T12:29:48.739" v="489" actId="478"/>
          <ac:spMkLst>
            <pc:docMk/>
            <pc:sldMk cId="425135330" sldId="270"/>
            <ac:spMk id="10" creationId="{7C8928AC-2142-42CD-A358-76E441D6C441}"/>
          </ac:spMkLst>
        </pc:spChg>
        <pc:picChg chg="mod">
          <ac:chgData name="Rapahel Pickl" userId="64cbffa6-6765-42db-ab2d-5aac8c8944f6" providerId="ADAL" clId="{62DDE2F9-062B-4414-97A1-08CA7B4E5F31}" dt="2019-11-27T12:29:45.346" v="488"/>
          <ac:picMkLst>
            <pc:docMk/>
            <pc:sldMk cId="425135330" sldId="270"/>
            <ac:picMk id="9" creationId="{827FAB98-62A1-4669-AB99-4D67B00CB2C8}"/>
          </ac:picMkLst>
        </pc:picChg>
      </pc:sldChg>
      <pc:sldChg chg="modSp add ord modNotesTx">
        <pc:chgData name="Rapahel Pickl" userId="64cbffa6-6765-42db-ab2d-5aac8c8944f6" providerId="ADAL" clId="{62DDE2F9-062B-4414-97A1-08CA7B4E5F31}" dt="2019-11-29T12:23:59.370" v="3545" actId="20577"/>
        <pc:sldMkLst>
          <pc:docMk/>
          <pc:sldMk cId="1317324249" sldId="271"/>
        </pc:sldMkLst>
        <pc:spChg chg="mod">
          <ac:chgData name="Rapahel Pickl" userId="64cbffa6-6765-42db-ab2d-5aac8c8944f6" providerId="ADAL" clId="{62DDE2F9-062B-4414-97A1-08CA7B4E5F31}" dt="2019-11-27T12:39:00.576" v="520" actId="20577"/>
          <ac:spMkLst>
            <pc:docMk/>
            <pc:sldMk cId="1317324249" sldId="271"/>
            <ac:spMk id="2" creationId="{1053ECE2-E31C-4EA8-8344-EE9B4FF24EB1}"/>
          </ac:spMkLst>
        </pc:spChg>
      </pc:sldChg>
      <pc:sldChg chg="addSp delSp modSp add modNotesTx">
        <pc:chgData name="Rapahel Pickl" userId="64cbffa6-6765-42db-ab2d-5aac8c8944f6" providerId="ADAL" clId="{62DDE2F9-062B-4414-97A1-08CA7B4E5F31}" dt="2019-11-29T13:14:34.457" v="3727" actId="20577"/>
        <pc:sldMkLst>
          <pc:docMk/>
          <pc:sldMk cId="3546136360" sldId="272"/>
        </pc:sldMkLst>
        <pc:spChg chg="del">
          <ac:chgData name="Rapahel Pickl" userId="64cbffa6-6765-42db-ab2d-5aac8c8944f6" providerId="ADAL" clId="{62DDE2F9-062B-4414-97A1-08CA7B4E5F31}" dt="2019-11-27T13:16:42.955" v="522" actId="478"/>
          <ac:spMkLst>
            <pc:docMk/>
            <pc:sldMk cId="3546136360" sldId="272"/>
            <ac:spMk id="2" creationId="{359E2150-6FD6-48CE-8DF4-014D797AE511}"/>
          </ac:spMkLst>
        </pc:spChg>
        <pc:spChg chg="add mod">
          <ac:chgData name="Rapahel Pickl" userId="64cbffa6-6765-42db-ab2d-5aac8c8944f6" providerId="ADAL" clId="{62DDE2F9-062B-4414-97A1-08CA7B4E5F31}" dt="2019-11-27T13:34:10.211" v="796" actId="1076"/>
          <ac:spMkLst>
            <pc:docMk/>
            <pc:sldMk cId="3546136360" sldId="272"/>
            <ac:spMk id="5" creationId="{6D755EF1-6EA7-4B28-8682-16C30DFAC4DF}"/>
          </ac:spMkLst>
        </pc:spChg>
        <pc:picChg chg="add mod">
          <ac:chgData name="Rapahel Pickl" userId="64cbffa6-6765-42db-ab2d-5aac8c8944f6" providerId="ADAL" clId="{62DDE2F9-062B-4414-97A1-08CA7B4E5F31}" dt="2019-11-28T10:12:44.091" v="2234" actId="1076"/>
          <ac:picMkLst>
            <pc:docMk/>
            <pc:sldMk cId="3546136360" sldId="272"/>
            <ac:picMk id="4" creationId="{15B4D89D-3522-4F1B-B06C-77CC167F24B7}"/>
          </ac:picMkLst>
        </pc:picChg>
      </pc:sldChg>
      <pc:sldChg chg="addSp delSp modSp add modNotesTx">
        <pc:chgData name="Rapahel Pickl" userId="64cbffa6-6765-42db-ab2d-5aac8c8944f6" providerId="ADAL" clId="{62DDE2F9-062B-4414-97A1-08CA7B4E5F31}" dt="2019-11-29T13:21:18.641" v="3753" actId="20577"/>
        <pc:sldMkLst>
          <pc:docMk/>
          <pc:sldMk cId="2478965309" sldId="273"/>
        </pc:sldMkLst>
        <pc:spChg chg="mod">
          <ac:chgData name="Rapahel Pickl" userId="64cbffa6-6765-42db-ab2d-5aac8c8944f6" providerId="ADAL" clId="{62DDE2F9-062B-4414-97A1-08CA7B4E5F31}" dt="2019-11-27T13:22:06.215" v="544" actId="20577"/>
          <ac:spMkLst>
            <pc:docMk/>
            <pc:sldMk cId="2478965309" sldId="273"/>
            <ac:spMk id="2" creationId="{59474DB4-516D-47BD-9333-671098382DEA}"/>
          </ac:spMkLst>
        </pc:spChg>
        <pc:spChg chg="del">
          <ac:chgData name="Rapahel Pickl" userId="64cbffa6-6765-42db-ab2d-5aac8c8944f6" providerId="ADAL" clId="{62DDE2F9-062B-4414-97A1-08CA7B4E5F31}" dt="2019-11-27T13:35:45.710" v="798" actId="478"/>
          <ac:spMkLst>
            <pc:docMk/>
            <pc:sldMk cId="2478965309" sldId="273"/>
            <ac:spMk id="3" creationId="{2218965C-BD61-4714-A58C-8D00D3B16D7D}"/>
          </ac:spMkLst>
        </pc:spChg>
        <pc:picChg chg="add mod">
          <ac:chgData name="Rapahel Pickl" userId="64cbffa6-6765-42db-ab2d-5aac8c8944f6" providerId="ADAL" clId="{62DDE2F9-062B-4414-97A1-08CA7B4E5F31}" dt="2019-11-27T13:36:00.820" v="807" actId="1076"/>
          <ac:picMkLst>
            <pc:docMk/>
            <pc:sldMk cId="2478965309" sldId="273"/>
            <ac:picMk id="5" creationId="{F6B43CCB-B6E5-4DAF-BF1B-D2B50C820BC6}"/>
          </ac:picMkLst>
        </pc:picChg>
        <pc:picChg chg="add mod">
          <ac:chgData name="Rapahel Pickl" userId="64cbffa6-6765-42db-ab2d-5aac8c8944f6" providerId="ADAL" clId="{62DDE2F9-062B-4414-97A1-08CA7B4E5F31}" dt="2019-11-27T13:35:58.121" v="806" actId="1076"/>
          <ac:picMkLst>
            <pc:docMk/>
            <pc:sldMk cId="2478965309" sldId="273"/>
            <ac:picMk id="7" creationId="{0EAE988A-1C7F-4A12-AECF-236F28FBE57B}"/>
          </ac:picMkLst>
        </pc:picChg>
      </pc:sldChg>
      <pc:sldChg chg="addSp delSp modSp add modNotesTx">
        <pc:chgData name="Rapahel Pickl" userId="64cbffa6-6765-42db-ab2d-5aac8c8944f6" providerId="ADAL" clId="{62DDE2F9-062B-4414-97A1-08CA7B4E5F31}" dt="2019-11-29T12:29:50.824" v="3684" actId="1036"/>
        <pc:sldMkLst>
          <pc:docMk/>
          <pc:sldMk cId="2051707033" sldId="274"/>
        </pc:sldMkLst>
        <pc:spChg chg="mod">
          <ac:chgData name="Rapahel Pickl" userId="64cbffa6-6765-42db-ab2d-5aac8c8944f6" providerId="ADAL" clId="{62DDE2F9-062B-4414-97A1-08CA7B4E5F31}" dt="2019-11-29T08:50:03.974" v="3408" actId="20577"/>
          <ac:spMkLst>
            <pc:docMk/>
            <pc:sldMk cId="2051707033" sldId="274"/>
            <ac:spMk id="2" creationId="{43FCC4B4-0579-41EE-B710-AD49BC6EB337}"/>
          </ac:spMkLst>
        </pc:spChg>
        <pc:spChg chg="add mod">
          <ac:chgData name="Rapahel Pickl" userId="64cbffa6-6765-42db-ab2d-5aac8c8944f6" providerId="ADAL" clId="{62DDE2F9-062B-4414-97A1-08CA7B4E5F31}" dt="2019-11-29T12:27:32.330" v="3663" actId="20577"/>
          <ac:spMkLst>
            <pc:docMk/>
            <pc:sldMk cId="2051707033" sldId="274"/>
            <ac:spMk id="3" creationId="{4C7B760F-F817-4DB5-8903-395CFB96156B}"/>
          </ac:spMkLst>
        </pc:spChg>
        <pc:spChg chg="del">
          <ac:chgData name="Rapahel Pickl" userId="64cbffa6-6765-42db-ab2d-5aac8c8944f6" providerId="ADAL" clId="{62DDE2F9-062B-4414-97A1-08CA7B4E5F31}" dt="2019-11-28T08:17:09.715" v="1593" actId="478"/>
          <ac:spMkLst>
            <pc:docMk/>
            <pc:sldMk cId="2051707033" sldId="274"/>
            <ac:spMk id="3" creationId="{CA570905-58F2-4A21-B680-FB684B7C8E98}"/>
          </ac:spMkLst>
        </pc:spChg>
        <pc:spChg chg="add mod">
          <ac:chgData name="Rapahel Pickl" userId="64cbffa6-6765-42db-ab2d-5aac8c8944f6" providerId="ADAL" clId="{62DDE2F9-062B-4414-97A1-08CA7B4E5F31}" dt="2019-11-29T12:27:43.319" v="3681" actId="1035"/>
          <ac:spMkLst>
            <pc:docMk/>
            <pc:sldMk cId="2051707033" sldId="274"/>
            <ac:spMk id="4" creationId="{49B4EBA8-FCE4-47A8-9693-4FFB3D7E2FB8}"/>
          </ac:spMkLst>
        </pc:spChg>
        <pc:spChg chg="add mod">
          <ac:chgData name="Rapahel Pickl" userId="64cbffa6-6765-42db-ab2d-5aac8c8944f6" providerId="ADAL" clId="{62DDE2F9-062B-4414-97A1-08CA7B4E5F31}" dt="2019-11-29T12:29:50.824" v="3684" actId="1036"/>
          <ac:spMkLst>
            <pc:docMk/>
            <pc:sldMk cId="2051707033" sldId="274"/>
            <ac:spMk id="7" creationId="{8193A47A-B7D5-4DBD-A70E-9AE3370EBA6C}"/>
          </ac:spMkLst>
        </pc:spChg>
        <pc:spChg chg="add mod">
          <ac:chgData name="Rapahel Pickl" userId="64cbffa6-6765-42db-ab2d-5aac8c8944f6" providerId="ADAL" clId="{62DDE2F9-062B-4414-97A1-08CA7B4E5F31}" dt="2019-11-29T12:29:44.128" v="3683" actId="1036"/>
          <ac:spMkLst>
            <pc:docMk/>
            <pc:sldMk cId="2051707033" sldId="274"/>
            <ac:spMk id="8" creationId="{B776DBC3-2AA5-4143-A40C-58326297A489}"/>
          </ac:spMkLst>
        </pc:spChg>
        <pc:picChg chg="add mod ord">
          <ac:chgData name="Rapahel Pickl" userId="64cbffa6-6765-42db-ab2d-5aac8c8944f6" providerId="ADAL" clId="{62DDE2F9-062B-4414-97A1-08CA7B4E5F31}" dt="2019-11-28T08:19:54.706" v="1617" actId="1076"/>
          <ac:picMkLst>
            <pc:docMk/>
            <pc:sldMk cId="2051707033" sldId="274"/>
            <ac:picMk id="5" creationId="{8AD81443-9D5F-4477-9B0A-99F627FC33CE}"/>
          </ac:picMkLst>
        </pc:picChg>
        <pc:picChg chg="add del mod">
          <ac:chgData name="Rapahel Pickl" userId="64cbffa6-6765-42db-ab2d-5aac8c8944f6" providerId="ADAL" clId="{62DDE2F9-062B-4414-97A1-08CA7B4E5F31}" dt="2019-11-28T08:18:15.548" v="1606" actId="478"/>
          <ac:picMkLst>
            <pc:docMk/>
            <pc:sldMk cId="2051707033" sldId="274"/>
            <ac:picMk id="7" creationId="{5EB7EFC2-2E33-4D8B-A421-A8F4C46EABE9}"/>
          </ac:picMkLst>
        </pc:picChg>
        <pc:picChg chg="add mod">
          <ac:chgData name="Rapahel Pickl" userId="64cbffa6-6765-42db-ab2d-5aac8c8944f6" providerId="ADAL" clId="{62DDE2F9-062B-4414-97A1-08CA7B4E5F31}" dt="2019-11-28T08:19:47.707" v="1615" actId="14100"/>
          <ac:picMkLst>
            <pc:docMk/>
            <pc:sldMk cId="2051707033" sldId="274"/>
            <ac:picMk id="9" creationId="{7FB9E2A0-54EE-4A03-8837-68F393417677}"/>
          </ac:picMkLst>
        </pc:picChg>
      </pc:sldChg>
      <pc:sldChg chg="addSp delSp modSp add">
        <pc:chgData name="Rapahel Pickl" userId="64cbffa6-6765-42db-ab2d-5aac8c8944f6" providerId="ADAL" clId="{62DDE2F9-062B-4414-97A1-08CA7B4E5F31}" dt="2019-11-28T08:52:09.015" v="1952" actId="1076"/>
        <pc:sldMkLst>
          <pc:docMk/>
          <pc:sldMk cId="2407334062" sldId="275"/>
        </pc:sldMkLst>
        <pc:spChg chg="del">
          <ac:chgData name="Rapahel Pickl" userId="64cbffa6-6765-42db-ab2d-5aac8c8944f6" providerId="ADAL" clId="{62DDE2F9-062B-4414-97A1-08CA7B4E5F31}" dt="2019-11-27T13:29:21.802" v="565" actId="478"/>
          <ac:spMkLst>
            <pc:docMk/>
            <pc:sldMk cId="2407334062" sldId="275"/>
            <ac:spMk id="2" creationId="{4CF67DED-B96B-40D9-9EF0-F2706BE31BC6}"/>
          </ac:spMkLst>
        </pc:spChg>
        <pc:spChg chg="del">
          <ac:chgData name="Rapahel Pickl" userId="64cbffa6-6765-42db-ab2d-5aac8c8944f6" providerId="ADAL" clId="{62DDE2F9-062B-4414-97A1-08CA7B4E5F31}" dt="2019-11-27T13:29:26.499" v="566" actId="478"/>
          <ac:spMkLst>
            <pc:docMk/>
            <pc:sldMk cId="2407334062" sldId="275"/>
            <ac:spMk id="3" creationId="{DA0670FB-0F04-4E78-8375-F819D9AA1245}"/>
          </ac:spMkLst>
        </pc:spChg>
        <pc:spChg chg="add mod">
          <ac:chgData name="Rapahel Pickl" userId="64cbffa6-6765-42db-ab2d-5aac8c8944f6" providerId="ADAL" clId="{62DDE2F9-062B-4414-97A1-08CA7B4E5F31}" dt="2019-11-28T08:52:09.015" v="1952" actId="1076"/>
          <ac:spMkLst>
            <pc:docMk/>
            <pc:sldMk cId="2407334062" sldId="275"/>
            <ac:spMk id="8" creationId="{3F43ED2B-5C50-4818-A13D-6AD994E4D2BE}"/>
          </ac:spMkLst>
        </pc:spChg>
        <pc:picChg chg="add mod ord">
          <ac:chgData name="Rapahel Pickl" userId="64cbffa6-6765-42db-ab2d-5aac8c8944f6" providerId="ADAL" clId="{62DDE2F9-062B-4414-97A1-08CA7B4E5F31}" dt="2019-11-27T13:30:07.727" v="577" actId="166"/>
          <ac:picMkLst>
            <pc:docMk/>
            <pc:sldMk cId="2407334062" sldId="275"/>
            <ac:picMk id="5" creationId="{AA66B609-8F83-40B0-99CA-A51730CE04C1}"/>
          </ac:picMkLst>
        </pc:picChg>
        <pc:picChg chg="add mod">
          <ac:chgData name="Rapahel Pickl" userId="64cbffa6-6765-42db-ab2d-5aac8c8944f6" providerId="ADAL" clId="{62DDE2F9-062B-4414-97A1-08CA7B4E5F31}" dt="2019-11-27T13:30:01.999" v="576" actId="14100"/>
          <ac:picMkLst>
            <pc:docMk/>
            <pc:sldMk cId="2407334062" sldId="275"/>
            <ac:picMk id="7" creationId="{1FC5E997-A500-4BB2-A9F4-FAF5BD2E87A3}"/>
          </ac:picMkLst>
        </pc:picChg>
      </pc:sldChg>
      <pc:sldChg chg="modSp add ord">
        <pc:chgData name="Rapahel Pickl" userId="64cbffa6-6765-42db-ab2d-5aac8c8944f6" providerId="ADAL" clId="{62DDE2F9-062B-4414-97A1-08CA7B4E5F31}" dt="2019-11-27T13:49:50.703" v="1545" actId="20577"/>
        <pc:sldMkLst>
          <pc:docMk/>
          <pc:sldMk cId="1889376220" sldId="276"/>
        </pc:sldMkLst>
        <pc:spChg chg="mod">
          <ac:chgData name="Rapahel Pickl" userId="64cbffa6-6765-42db-ab2d-5aac8c8944f6" providerId="ADAL" clId="{62DDE2F9-062B-4414-97A1-08CA7B4E5F31}" dt="2019-11-27T13:45:54.156" v="1146" actId="20577"/>
          <ac:spMkLst>
            <pc:docMk/>
            <pc:sldMk cId="1889376220" sldId="276"/>
            <ac:spMk id="2" creationId="{481CF88F-0BAE-4601-9029-3014A5083214}"/>
          </ac:spMkLst>
        </pc:spChg>
        <pc:spChg chg="mod">
          <ac:chgData name="Rapahel Pickl" userId="64cbffa6-6765-42db-ab2d-5aac8c8944f6" providerId="ADAL" clId="{62DDE2F9-062B-4414-97A1-08CA7B4E5F31}" dt="2019-11-27T13:49:50.703" v="1545" actId="20577"/>
          <ac:spMkLst>
            <pc:docMk/>
            <pc:sldMk cId="1889376220" sldId="276"/>
            <ac:spMk id="3" creationId="{CF7748A8-48F0-4FAA-BC56-480385EC2FCE}"/>
          </ac:spMkLst>
        </pc:spChg>
      </pc:sldChg>
      <pc:sldChg chg="modSp add modNotesTx">
        <pc:chgData name="Rapahel Pickl" userId="64cbffa6-6765-42db-ab2d-5aac8c8944f6" providerId="ADAL" clId="{62DDE2F9-062B-4414-97A1-08CA7B4E5F31}" dt="2019-11-29T13:25:31.580" v="3758" actId="5793"/>
        <pc:sldMkLst>
          <pc:docMk/>
          <pc:sldMk cId="4169349420" sldId="277"/>
        </pc:sldMkLst>
        <pc:spChg chg="mod">
          <ac:chgData name="Rapahel Pickl" userId="64cbffa6-6765-42db-ab2d-5aac8c8944f6" providerId="ADAL" clId="{62DDE2F9-062B-4414-97A1-08CA7B4E5F31}" dt="2019-11-27T13:42:29.285" v="851" actId="20577"/>
          <ac:spMkLst>
            <pc:docMk/>
            <pc:sldMk cId="4169349420" sldId="277"/>
            <ac:spMk id="2" creationId="{95B7E15B-DC27-4AE8-B26B-C56AFE687E03}"/>
          </ac:spMkLst>
        </pc:spChg>
        <pc:spChg chg="mod">
          <ac:chgData name="Rapahel Pickl" userId="64cbffa6-6765-42db-ab2d-5aac8c8944f6" providerId="ADAL" clId="{62DDE2F9-062B-4414-97A1-08CA7B4E5F31}" dt="2019-11-29T13:25:31.580" v="3758" actId="5793"/>
          <ac:spMkLst>
            <pc:docMk/>
            <pc:sldMk cId="4169349420" sldId="277"/>
            <ac:spMk id="3" creationId="{0E8745D1-01E9-4E89-B8D1-4F3DB306CD33}"/>
          </ac:spMkLst>
        </pc:spChg>
      </pc:sldChg>
      <pc:sldChg chg="addSp delSp modSp add modNotesTx">
        <pc:chgData name="Rapahel Pickl" userId="64cbffa6-6765-42db-ab2d-5aac8c8944f6" providerId="ADAL" clId="{62DDE2F9-062B-4414-97A1-08CA7B4E5F31}" dt="2019-11-29T12:21:12.026" v="3444" actId="1037"/>
        <pc:sldMkLst>
          <pc:docMk/>
          <pc:sldMk cId="1293027346" sldId="278"/>
        </pc:sldMkLst>
        <pc:spChg chg="del">
          <ac:chgData name="Rapahel Pickl" userId="64cbffa6-6765-42db-ab2d-5aac8c8944f6" providerId="ADAL" clId="{62DDE2F9-062B-4414-97A1-08CA7B4E5F31}" dt="2019-11-28T08:48:18.861" v="1818"/>
          <ac:spMkLst>
            <pc:docMk/>
            <pc:sldMk cId="1293027346" sldId="278"/>
            <ac:spMk id="2" creationId="{D24F9B95-E496-4EA7-BC77-26A52B4D64F1}"/>
          </ac:spMkLst>
        </pc:spChg>
        <pc:spChg chg="add mod">
          <ac:chgData name="Rapahel Pickl" userId="64cbffa6-6765-42db-ab2d-5aac8c8944f6" providerId="ADAL" clId="{62DDE2F9-062B-4414-97A1-08CA7B4E5F31}" dt="2019-11-28T08:48:38.476" v="1860" actId="20577"/>
          <ac:spMkLst>
            <pc:docMk/>
            <pc:sldMk cId="1293027346" sldId="278"/>
            <ac:spMk id="3" creationId="{024068B4-0E4E-41DC-B903-B82DBC586432}"/>
          </ac:spMkLst>
        </pc:spChg>
        <pc:spChg chg="add mod">
          <ac:chgData name="Rapahel Pickl" userId="64cbffa6-6765-42db-ab2d-5aac8c8944f6" providerId="ADAL" clId="{62DDE2F9-062B-4414-97A1-08CA7B4E5F31}" dt="2019-11-28T08:49:33.699" v="1950" actId="20577"/>
          <ac:spMkLst>
            <pc:docMk/>
            <pc:sldMk cId="1293027346" sldId="278"/>
            <ac:spMk id="4" creationId="{54D4CF4F-F9B2-493B-AFA2-4D6A0F48327D}"/>
          </ac:spMkLst>
        </pc:spChg>
        <pc:spChg chg="add mod">
          <ac:chgData name="Rapahel Pickl" userId="64cbffa6-6765-42db-ab2d-5aac8c8944f6" providerId="ADAL" clId="{62DDE2F9-062B-4414-97A1-08CA7B4E5F31}" dt="2019-11-29T12:21:12.026" v="3444" actId="1037"/>
          <ac:spMkLst>
            <pc:docMk/>
            <pc:sldMk cId="1293027346" sldId="278"/>
            <ac:spMk id="6" creationId="{2A63F32E-FB82-44A8-9034-F8920DF27CC2}"/>
          </ac:spMkLst>
        </pc:spChg>
        <pc:picChg chg="mod ord">
          <ac:chgData name="Rapahel Pickl" userId="64cbffa6-6765-42db-ab2d-5aac8c8944f6" providerId="ADAL" clId="{62DDE2F9-062B-4414-97A1-08CA7B4E5F31}" dt="2019-11-29T12:21:05.201" v="3441" actId="1037"/>
          <ac:picMkLst>
            <pc:docMk/>
            <pc:sldMk cId="1293027346" sldId="278"/>
            <ac:picMk id="2" creationId="{97BBD670-A370-4E1C-B026-BC1163546EBD}"/>
          </ac:picMkLst>
        </pc:picChg>
        <pc:picChg chg="add mod">
          <ac:chgData name="Rapahel Pickl" userId="64cbffa6-6765-42db-ab2d-5aac8c8944f6" providerId="ADAL" clId="{62DDE2F9-062B-4414-97A1-08CA7B4E5F31}" dt="2019-11-29T12:21:12.026" v="3444" actId="1037"/>
          <ac:picMkLst>
            <pc:docMk/>
            <pc:sldMk cId="1293027346" sldId="278"/>
            <ac:picMk id="5" creationId="{A4EDA5F6-87DF-4605-8A9C-D7AE2963ABE6}"/>
          </ac:picMkLst>
        </pc:picChg>
      </pc:sldChg>
      <pc:sldChg chg="addSp delSp modSp add">
        <pc:chgData name="Rapahel Pickl" userId="64cbffa6-6765-42db-ab2d-5aac8c8944f6" providerId="ADAL" clId="{62DDE2F9-062B-4414-97A1-08CA7B4E5F31}" dt="2019-11-29T12:41:53.635" v="3707" actId="13822"/>
        <pc:sldMkLst>
          <pc:docMk/>
          <pc:sldMk cId="3780181436" sldId="279"/>
        </pc:sldMkLst>
        <pc:spChg chg="mod">
          <ac:chgData name="Rapahel Pickl" userId="64cbffa6-6765-42db-ab2d-5aac8c8944f6" providerId="ADAL" clId="{62DDE2F9-062B-4414-97A1-08CA7B4E5F31}" dt="2019-11-29T08:42:56.052" v="2850" actId="1076"/>
          <ac:spMkLst>
            <pc:docMk/>
            <pc:sldMk cId="3780181436" sldId="279"/>
            <ac:spMk id="2" creationId="{1177F4D9-5783-4957-B358-B32709848737}"/>
          </ac:spMkLst>
        </pc:spChg>
        <pc:spChg chg="del">
          <ac:chgData name="Rapahel Pickl" userId="64cbffa6-6765-42db-ab2d-5aac8c8944f6" providerId="ADAL" clId="{62DDE2F9-062B-4414-97A1-08CA7B4E5F31}" dt="2019-11-29T08:42:01.044" v="2792"/>
          <ac:spMkLst>
            <pc:docMk/>
            <pc:sldMk cId="3780181436" sldId="279"/>
            <ac:spMk id="3" creationId="{C881FE17-5DB1-49CA-B616-49A9AF9DB82A}"/>
          </ac:spMkLst>
        </pc:spChg>
        <pc:spChg chg="add mod">
          <ac:chgData name="Rapahel Pickl" userId="64cbffa6-6765-42db-ab2d-5aac8c8944f6" providerId="ADAL" clId="{62DDE2F9-062B-4414-97A1-08CA7B4E5F31}" dt="2019-11-29T12:40:26.867" v="3701" actId="1038"/>
          <ac:spMkLst>
            <pc:docMk/>
            <pc:sldMk cId="3780181436" sldId="279"/>
            <ac:spMk id="6" creationId="{4D99EBF6-FDD0-4FB0-94E0-CC87A4CBB83F}"/>
          </ac:spMkLst>
        </pc:spChg>
        <pc:spChg chg="add mod">
          <ac:chgData name="Rapahel Pickl" userId="64cbffa6-6765-42db-ab2d-5aac8c8944f6" providerId="ADAL" clId="{62DDE2F9-062B-4414-97A1-08CA7B4E5F31}" dt="2019-11-29T12:40:26.867" v="3701" actId="1038"/>
          <ac:spMkLst>
            <pc:docMk/>
            <pc:sldMk cId="3780181436" sldId="279"/>
            <ac:spMk id="7" creationId="{A88167F1-9FF2-42C9-9CBA-7F5E10F09B4B}"/>
          </ac:spMkLst>
        </pc:spChg>
        <pc:spChg chg="add mod">
          <ac:chgData name="Rapahel Pickl" userId="64cbffa6-6765-42db-ab2d-5aac8c8944f6" providerId="ADAL" clId="{62DDE2F9-062B-4414-97A1-08CA7B4E5F31}" dt="2019-11-29T12:40:26.867" v="3701" actId="1038"/>
          <ac:spMkLst>
            <pc:docMk/>
            <pc:sldMk cId="3780181436" sldId="279"/>
            <ac:spMk id="8" creationId="{D7A1BF31-0B29-4C2B-AE76-CD889C28140D}"/>
          </ac:spMkLst>
        </pc:spChg>
        <pc:spChg chg="add mod">
          <ac:chgData name="Rapahel Pickl" userId="64cbffa6-6765-42db-ab2d-5aac8c8944f6" providerId="ADAL" clId="{62DDE2F9-062B-4414-97A1-08CA7B4E5F31}" dt="2019-11-29T12:40:26.867" v="3701" actId="1038"/>
          <ac:spMkLst>
            <pc:docMk/>
            <pc:sldMk cId="3780181436" sldId="279"/>
            <ac:spMk id="9" creationId="{8E96A331-22D7-41DC-A8EC-FD1C39223735}"/>
          </ac:spMkLst>
        </pc:spChg>
        <pc:spChg chg="add mod">
          <ac:chgData name="Rapahel Pickl" userId="64cbffa6-6765-42db-ab2d-5aac8c8944f6" providerId="ADAL" clId="{62DDE2F9-062B-4414-97A1-08CA7B4E5F31}" dt="2019-11-29T12:30:27.141" v="3686" actId="1038"/>
          <ac:spMkLst>
            <pc:docMk/>
            <pc:sldMk cId="3780181436" sldId="279"/>
            <ac:spMk id="10" creationId="{293A1125-F30A-4897-9013-79DB185E4FE1}"/>
          </ac:spMkLst>
        </pc:spChg>
        <pc:spChg chg="add mod">
          <ac:chgData name="Rapahel Pickl" userId="64cbffa6-6765-42db-ab2d-5aac8c8944f6" providerId="ADAL" clId="{62DDE2F9-062B-4414-97A1-08CA7B4E5F31}" dt="2019-11-29T12:30:23.780" v="3685" actId="1038"/>
          <ac:spMkLst>
            <pc:docMk/>
            <pc:sldMk cId="3780181436" sldId="279"/>
            <ac:spMk id="11" creationId="{53D11B40-EDEC-44D4-BDD2-5A2CA6C11769}"/>
          </ac:spMkLst>
        </pc:spChg>
        <pc:spChg chg="add mod">
          <ac:chgData name="Rapahel Pickl" userId="64cbffa6-6765-42db-ab2d-5aac8c8944f6" providerId="ADAL" clId="{62DDE2F9-062B-4414-97A1-08CA7B4E5F31}" dt="2019-11-29T09:30:13.642" v="3429" actId="1038"/>
          <ac:spMkLst>
            <pc:docMk/>
            <pc:sldMk cId="3780181436" sldId="279"/>
            <ac:spMk id="12" creationId="{8043D49B-17E0-4FCE-A455-98A224769BAE}"/>
          </ac:spMkLst>
        </pc:spChg>
        <pc:spChg chg="add mod">
          <ac:chgData name="Rapahel Pickl" userId="64cbffa6-6765-42db-ab2d-5aac8c8944f6" providerId="ADAL" clId="{62DDE2F9-062B-4414-97A1-08CA7B4E5F31}" dt="2019-11-29T09:30:13.642" v="3429" actId="1038"/>
          <ac:spMkLst>
            <pc:docMk/>
            <pc:sldMk cId="3780181436" sldId="279"/>
            <ac:spMk id="13" creationId="{A43677C8-F3E2-40AE-919B-382D57526A36}"/>
          </ac:spMkLst>
        </pc:spChg>
        <pc:spChg chg="add mod">
          <ac:chgData name="Rapahel Pickl" userId="64cbffa6-6765-42db-ab2d-5aac8c8944f6" providerId="ADAL" clId="{62DDE2F9-062B-4414-97A1-08CA7B4E5F31}" dt="2019-11-29T09:30:13.642" v="3429" actId="1038"/>
          <ac:spMkLst>
            <pc:docMk/>
            <pc:sldMk cId="3780181436" sldId="279"/>
            <ac:spMk id="14" creationId="{17152BFE-C21C-4353-AB0C-F02D5DD71A4D}"/>
          </ac:spMkLst>
        </pc:spChg>
        <pc:spChg chg="add mod">
          <ac:chgData name="Rapahel Pickl" userId="64cbffa6-6765-42db-ab2d-5aac8c8944f6" providerId="ADAL" clId="{62DDE2F9-062B-4414-97A1-08CA7B4E5F31}" dt="2019-11-29T09:30:13.642" v="3429" actId="1038"/>
          <ac:spMkLst>
            <pc:docMk/>
            <pc:sldMk cId="3780181436" sldId="279"/>
            <ac:spMk id="15" creationId="{BD37846E-6F6A-4B4A-829C-D8F6710A6BB8}"/>
          </ac:spMkLst>
        </pc:spChg>
        <pc:spChg chg="add mod">
          <ac:chgData name="Rapahel Pickl" userId="64cbffa6-6765-42db-ab2d-5aac8c8944f6" providerId="ADAL" clId="{62DDE2F9-062B-4414-97A1-08CA7B4E5F31}" dt="2019-11-29T09:30:13.642" v="3429" actId="1038"/>
          <ac:spMkLst>
            <pc:docMk/>
            <pc:sldMk cId="3780181436" sldId="279"/>
            <ac:spMk id="16" creationId="{C39CFADB-13C5-4438-9BC5-7863C1AFC377}"/>
          </ac:spMkLst>
        </pc:spChg>
        <pc:spChg chg="add mod">
          <ac:chgData name="Rapahel Pickl" userId="64cbffa6-6765-42db-ab2d-5aac8c8944f6" providerId="ADAL" clId="{62DDE2F9-062B-4414-97A1-08CA7B4E5F31}" dt="2019-11-29T09:30:13.642" v="3429" actId="1038"/>
          <ac:spMkLst>
            <pc:docMk/>
            <pc:sldMk cId="3780181436" sldId="279"/>
            <ac:spMk id="17" creationId="{0677828E-B2C3-4742-9F71-27C93C6909DC}"/>
          </ac:spMkLst>
        </pc:spChg>
        <pc:spChg chg="add mod">
          <ac:chgData name="Rapahel Pickl" userId="64cbffa6-6765-42db-ab2d-5aac8c8944f6" providerId="ADAL" clId="{62DDE2F9-062B-4414-97A1-08CA7B4E5F31}" dt="2019-11-29T09:30:13.642" v="3429" actId="1038"/>
          <ac:spMkLst>
            <pc:docMk/>
            <pc:sldMk cId="3780181436" sldId="279"/>
            <ac:spMk id="18" creationId="{1D015753-8FD4-44A3-B6FF-147FAE3F33C0}"/>
          </ac:spMkLst>
        </pc:spChg>
        <pc:spChg chg="add mod">
          <ac:chgData name="Rapahel Pickl" userId="64cbffa6-6765-42db-ab2d-5aac8c8944f6" providerId="ADAL" clId="{62DDE2F9-062B-4414-97A1-08CA7B4E5F31}" dt="2019-11-29T09:30:13.642" v="3429" actId="1038"/>
          <ac:spMkLst>
            <pc:docMk/>
            <pc:sldMk cId="3780181436" sldId="279"/>
            <ac:spMk id="19" creationId="{25C0C820-2694-4497-93D5-E0698FF1C0B3}"/>
          </ac:spMkLst>
        </pc:spChg>
        <pc:spChg chg="add del mod">
          <ac:chgData name="Rapahel Pickl" userId="64cbffa6-6765-42db-ab2d-5aac8c8944f6" providerId="ADAL" clId="{62DDE2F9-062B-4414-97A1-08CA7B4E5F31}" dt="2019-11-29T12:41:18.290" v="3704" actId="478"/>
          <ac:spMkLst>
            <pc:docMk/>
            <pc:sldMk cId="3780181436" sldId="279"/>
            <ac:spMk id="20" creationId="{64D8C2A5-3D36-41AE-B79A-2B53E2B99093}"/>
          </ac:spMkLst>
        </pc:spChg>
        <pc:picChg chg="add mod">
          <ac:chgData name="Rapahel Pickl" userId="64cbffa6-6765-42db-ab2d-5aac8c8944f6" providerId="ADAL" clId="{62DDE2F9-062B-4414-97A1-08CA7B4E5F31}" dt="2019-11-29T09:30:19.579" v="3430" actId="1038"/>
          <ac:picMkLst>
            <pc:docMk/>
            <pc:sldMk cId="3780181436" sldId="279"/>
            <ac:picMk id="5" creationId="{46D8DA8A-CF95-45D4-ADBA-491C91430F9C}"/>
          </ac:picMkLst>
        </pc:picChg>
        <pc:cxnChg chg="add mod">
          <ac:chgData name="Rapahel Pickl" userId="64cbffa6-6765-42db-ab2d-5aac8c8944f6" providerId="ADAL" clId="{62DDE2F9-062B-4414-97A1-08CA7B4E5F31}" dt="2019-11-29T12:41:53.635" v="3707" actId="13822"/>
          <ac:cxnSpMkLst>
            <pc:docMk/>
            <pc:sldMk cId="3780181436" sldId="279"/>
            <ac:cxnSpMk id="4" creationId="{C7F7CB5A-BA0D-4698-A376-8822A1CBBA42}"/>
          </ac:cxnSpMkLst>
        </pc:cxnChg>
      </pc:sldChg>
      <pc:sldChg chg="addSp delSp modSp add del">
        <pc:chgData name="Rapahel Pickl" userId="64cbffa6-6765-42db-ab2d-5aac8c8944f6" providerId="ADAL" clId="{62DDE2F9-062B-4414-97A1-08CA7B4E5F31}" dt="2019-11-29T12:40:07.513" v="3694" actId="2696"/>
        <pc:sldMkLst>
          <pc:docMk/>
          <pc:sldMk cId="3246903276" sldId="280"/>
        </pc:sldMkLst>
        <pc:spChg chg="del">
          <ac:chgData name="Rapahel Pickl" userId="64cbffa6-6765-42db-ab2d-5aac8c8944f6" providerId="ADAL" clId="{62DDE2F9-062B-4414-97A1-08CA7B4E5F31}" dt="2019-11-29T12:31:25.630" v="3688" actId="478"/>
          <ac:spMkLst>
            <pc:docMk/>
            <pc:sldMk cId="3246903276" sldId="280"/>
            <ac:spMk id="2" creationId="{073401D6-AA75-4504-92CB-11F977EE157A}"/>
          </ac:spMkLst>
        </pc:spChg>
        <pc:spChg chg="del">
          <ac:chgData name="Rapahel Pickl" userId="64cbffa6-6765-42db-ab2d-5aac8c8944f6" providerId="ADAL" clId="{62DDE2F9-062B-4414-97A1-08CA7B4E5F31}" dt="2019-11-29T12:31:29.444" v="3689" actId="478"/>
          <ac:spMkLst>
            <pc:docMk/>
            <pc:sldMk cId="3246903276" sldId="280"/>
            <ac:spMk id="3" creationId="{FBA4F64D-FBCB-4316-8681-396AD28AE540}"/>
          </ac:spMkLst>
        </pc:spChg>
        <pc:spChg chg="add">
          <ac:chgData name="Rapahel Pickl" userId="64cbffa6-6765-42db-ab2d-5aac8c8944f6" providerId="ADAL" clId="{62DDE2F9-062B-4414-97A1-08CA7B4E5F31}" dt="2019-11-29T12:31:34.304" v="3690"/>
          <ac:spMkLst>
            <pc:docMk/>
            <pc:sldMk cId="3246903276" sldId="280"/>
            <ac:spMk id="4" creationId="{4D7A049E-82D6-4B98-9791-D6237C70A4AE}"/>
          </ac:spMkLst>
        </pc:spChg>
        <pc:spChg chg="add mod">
          <ac:chgData name="Rapahel Pickl" userId="64cbffa6-6765-42db-ab2d-5aac8c8944f6" providerId="ADAL" clId="{62DDE2F9-062B-4414-97A1-08CA7B4E5F31}" dt="2019-11-29T12:32:31.495" v="3693"/>
          <ac:spMkLst>
            <pc:docMk/>
            <pc:sldMk cId="3246903276" sldId="280"/>
            <ac:spMk id="5" creationId="{978DA870-7E80-4415-AAA0-FC99BB16E8AF}"/>
          </ac:spMkLst>
        </pc:spChg>
      </pc:sldChg>
    </pc:docChg>
  </pc:docChgLst>
  <pc:docChgLst>
    <pc:chgData name="Hassan Ali" userId="ef24a15b-0f8d-4f4c-98af-d228f0acecf1" providerId="ADAL" clId="{D2D479B3-2610-462B-A636-5C1684AF3516}"/>
    <pc:docChg chg="undo custSel modSld">
      <pc:chgData name="Hassan Ali" userId="ef24a15b-0f8d-4f4c-98af-d228f0acecf1" providerId="ADAL" clId="{D2D479B3-2610-462B-A636-5C1684AF3516}" dt="2019-12-15T19:39:23.911" v="6" actId="1076"/>
      <pc:docMkLst>
        <pc:docMk/>
      </pc:docMkLst>
      <pc:sldChg chg="modSp">
        <pc:chgData name="Hassan Ali" userId="ef24a15b-0f8d-4f4c-98af-d228f0acecf1" providerId="ADAL" clId="{D2D479B3-2610-462B-A636-5C1684AF3516}" dt="2019-12-15T19:36:17.439" v="3" actId="1076"/>
        <pc:sldMkLst>
          <pc:docMk/>
          <pc:sldMk cId="3250320976" sldId="264"/>
        </pc:sldMkLst>
        <pc:picChg chg="mod">
          <ac:chgData name="Hassan Ali" userId="ef24a15b-0f8d-4f4c-98af-d228f0acecf1" providerId="ADAL" clId="{D2D479B3-2610-462B-A636-5C1684AF3516}" dt="2019-12-15T19:36:17.439" v="3" actId="1076"/>
          <ac:picMkLst>
            <pc:docMk/>
            <pc:sldMk cId="3250320976" sldId="264"/>
            <ac:picMk id="9" creationId="{827FAB98-62A1-4669-AB99-4D67B00CB2C8}"/>
          </ac:picMkLst>
        </pc:picChg>
      </pc:sldChg>
      <pc:sldChg chg="modSp">
        <pc:chgData name="Hassan Ali" userId="ef24a15b-0f8d-4f4c-98af-d228f0acecf1" providerId="ADAL" clId="{D2D479B3-2610-462B-A636-5C1684AF3516}" dt="2019-12-15T19:37:17.423" v="5" actId="1035"/>
        <pc:sldMkLst>
          <pc:docMk/>
          <pc:sldMk cId="3546136360" sldId="272"/>
        </pc:sldMkLst>
        <pc:picChg chg="mod">
          <ac:chgData name="Hassan Ali" userId="ef24a15b-0f8d-4f4c-98af-d228f0acecf1" providerId="ADAL" clId="{D2D479B3-2610-462B-A636-5C1684AF3516}" dt="2019-12-15T19:37:17.423" v="5" actId="1035"/>
          <ac:picMkLst>
            <pc:docMk/>
            <pc:sldMk cId="3546136360" sldId="272"/>
            <ac:picMk id="4" creationId="{15B4D89D-3522-4F1B-B06C-77CC167F24B7}"/>
          </ac:picMkLst>
        </pc:picChg>
      </pc:sldChg>
      <pc:sldChg chg="modSp">
        <pc:chgData name="Hassan Ali" userId="ef24a15b-0f8d-4f4c-98af-d228f0acecf1" providerId="ADAL" clId="{D2D479B3-2610-462B-A636-5C1684AF3516}" dt="2019-12-15T19:39:23.911" v="6" actId="1076"/>
        <pc:sldMkLst>
          <pc:docMk/>
          <pc:sldMk cId="2407334062" sldId="275"/>
        </pc:sldMkLst>
        <pc:picChg chg="mod">
          <ac:chgData name="Hassan Ali" userId="ef24a15b-0f8d-4f4c-98af-d228f0acecf1" providerId="ADAL" clId="{D2D479B3-2610-462B-A636-5C1684AF3516}" dt="2019-12-15T19:39:23.911" v="6" actId="1076"/>
          <ac:picMkLst>
            <pc:docMk/>
            <pc:sldMk cId="2407334062" sldId="275"/>
            <ac:picMk id="5" creationId="{AA66B609-8F83-40B0-99CA-A51730CE04C1}"/>
          </ac:picMkLst>
        </pc:picChg>
      </pc:sldChg>
    </pc:docChg>
  </pc:docChgLst>
  <pc:docChgLst>
    <pc:chgData name="Kiepe, R.M.C.T. (19117361)" userId="S::19117361@student.hhs.nl::d93b90a5-ef64-411f-8613-58b50fcfb2cd" providerId="AD" clId="Web-{FA325B45-09C2-E9AF-4AC2-4203931D531D}"/>
    <pc:docChg chg="addSld delSld">
      <pc:chgData name="Kiepe, R.M.C.T. (19117361)" userId="S::19117361@student.hhs.nl::d93b90a5-ef64-411f-8613-58b50fcfb2cd" providerId="AD" clId="Web-{FA325B45-09C2-E9AF-4AC2-4203931D531D}" dt="2019-12-10T12:37:04.213" v="1"/>
      <pc:docMkLst>
        <pc:docMk/>
      </pc:docMkLst>
      <pc:sldChg chg="add del replId">
        <pc:chgData name="Kiepe, R.M.C.T. (19117361)" userId="S::19117361@student.hhs.nl::d93b90a5-ef64-411f-8613-58b50fcfb2cd" providerId="AD" clId="Web-{FA325B45-09C2-E9AF-4AC2-4203931D531D}" dt="2019-12-10T12:37:04.213" v="1"/>
        <pc:sldMkLst>
          <pc:docMk/>
          <pc:sldMk cId="3601434676" sldId="280"/>
        </pc:sldMkLst>
      </pc:sldChg>
    </pc:docChg>
  </pc:docChgLst>
  <pc:docChgLst>
    <pc:chgData name="Pickl, R. (19076460)" userId="S::19076460@student.hhs.nl::64cbffa6-6765-42db-ab2d-5aac8c8944f6" providerId="AD" clId="Web-{2644E277-BE2B-08A0-8194-FF0C50A10173}"/>
    <pc:docChg chg="modSld">
      <pc:chgData name="Pickl, R. (19076460)" userId="S::19076460@student.hhs.nl::64cbffa6-6765-42db-ab2d-5aac8c8944f6" providerId="AD" clId="Web-{2644E277-BE2B-08A0-8194-FF0C50A10173}" dt="2019-11-28T09:03:23.325" v="6" actId="20577"/>
      <pc:docMkLst>
        <pc:docMk/>
      </pc:docMkLst>
      <pc:sldChg chg="modSp">
        <pc:chgData name="Pickl, R. (19076460)" userId="S::19076460@student.hhs.nl::64cbffa6-6765-42db-ab2d-5aac8c8944f6" providerId="AD" clId="Web-{2644E277-BE2B-08A0-8194-FF0C50A10173}" dt="2019-11-28T09:03:23.325" v="5" actId="20577"/>
        <pc:sldMkLst>
          <pc:docMk/>
          <pc:sldMk cId="1396915" sldId="261"/>
        </pc:sldMkLst>
        <pc:spChg chg="mod">
          <ac:chgData name="Pickl, R. (19076460)" userId="S::19076460@student.hhs.nl::64cbffa6-6765-42db-ab2d-5aac8c8944f6" providerId="AD" clId="Web-{2644E277-BE2B-08A0-8194-FF0C50A10173}" dt="2019-11-28T09:03:23.325" v="5" actId="20577"/>
          <ac:spMkLst>
            <pc:docMk/>
            <pc:sldMk cId="1396915" sldId="261"/>
            <ac:spMk id="2" creationId="{CF28DA78-22BC-4841-B7C8-FF3FC08207A2}"/>
          </ac:spMkLst>
        </pc:spChg>
      </pc:sldChg>
      <pc:sldChg chg="modSp">
        <pc:chgData name="Pickl, R. (19076460)" userId="S::19076460@student.hhs.nl::64cbffa6-6765-42db-ab2d-5aac8c8944f6" providerId="AD" clId="Web-{2644E277-BE2B-08A0-8194-FF0C50A10173}" dt="2019-11-28T09:03:00.309" v="0" actId="20577"/>
        <pc:sldMkLst>
          <pc:docMk/>
          <pc:sldMk cId="1226925006" sldId="263"/>
        </pc:sldMkLst>
        <pc:spChg chg="mod">
          <ac:chgData name="Pickl, R. (19076460)" userId="S::19076460@student.hhs.nl::64cbffa6-6765-42db-ab2d-5aac8c8944f6" providerId="AD" clId="Web-{2644E277-BE2B-08A0-8194-FF0C50A10173}" dt="2019-11-28T09:03:00.309" v="0" actId="20577"/>
          <ac:spMkLst>
            <pc:docMk/>
            <pc:sldMk cId="1226925006" sldId="263"/>
            <ac:spMk id="2" creationId="{0561143F-BC64-4120-BCE8-F27F763F69AB}"/>
          </ac:spMkLst>
        </pc:spChg>
      </pc:sldChg>
    </pc:docChg>
  </pc:docChgLst>
  <pc:docChgLst>
    <pc:chgData name="Ali, H.D. (17021308)" userId="S::17021308@student.hhs.nl::ef24a15b-0f8d-4f4c-98af-d228f0acecf1" providerId="AD" clId="Web-{96B02977-7A84-79DF-C6CE-65DF4FEA8F55}"/>
    <pc:docChg chg="addSld">
      <pc:chgData name="Ali, H.D. (17021308)" userId="S::17021308@student.hhs.nl::ef24a15b-0f8d-4f4c-98af-d228f0acecf1" providerId="AD" clId="Web-{96B02977-7A84-79DF-C6CE-65DF4FEA8F55}" dt="2020-01-10T11:26:45.749" v="0"/>
      <pc:docMkLst>
        <pc:docMk/>
      </pc:docMkLst>
      <pc:sldChg chg="add replId">
        <pc:chgData name="Ali, H.D. (17021308)" userId="S::17021308@student.hhs.nl::ef24a15b-0f8d-4f4c-98af-d228f0acecf1" providerId="AD" clId="Web-{96B02977-7A84-79DF-C6CE-65DF4FEA8F55}" dt="2020-01-10T11:26:45.749" v="0"/>
        <pc:sldMkLst>
          <pc:docMk/>
          <pc:sldMk cId="2585126704" sldId="280"/>
        </pc:sldMkLst>
      </pc:sldChg>
    </pc:docChg>
  </pc:docChgLst>
  <pc:docChgLst>
    <pc:chgData name="Koppen, L.M. van (11031859)" userId="S::11031859@student.hhs.nl::afbd2bf8-311d-45e2-afaa-42058cad1bbc" providerId="AD" clId="Web-{52068E78-F03A-6A8E-F202-17704384EF80}"/>
    <pc:docChg chg="modSld sldOrd">
      <pc:chgData name="Koppen, L.M. van (11031859)" userId="S::11031859@student.hhs.nl::afbd2bf8-311d-45e2-afaa-42058cad1bbc" providerId="AD" clId="Web-{52068E78-F03A-6A8E-F202-17704384EF80}" dt="2019-11-01T12:48:57.940" v="1163" actId="20577"/>
      <pc:docMkLst>
        <pc:docMk/>
      </pc:docMkLst>
      <pc:sldChg chg="modSp">
        <pc:chgData name="Koppen, L.M. van (11031859)" userId="S::11031859@student.hhs.nl::afbd2bf8-311d-45e2-afaa-42058cad1bbc" providerId="AD" clId="Web-{52068E78-F03A-6A8E-F202-17704384EF80}" dt="2019-11-01T12:44:31.126" v="1051" actId="20577"/>
        <pc:sldMkLst>
          <pc:docMk/>
          <pc:sldMk cId="831417486" sldId="256"/>
        </pc:sldMkLst>
        <pc:spChg chg="mod">
          <ac:chgData name="Koppen, L.M. van (11031859)" userId="S::11031859@student.hhs.nl::afbd2bf8-311d-45e2-afaa-42058cad1bbc" providerId="AD" clId="Web-{52068E78-F03A-6A8E-F202-17704384EF80}" dt="2019-11-01T12:44:31.126" v="1051" actId="20577"/>
          <ac:spMkLst>
            <pc:docMk/>
            <pc:sldMk cId="831417486" sldId="256"/>
            <ac:spMk id="3" creationId="{24346F58-6534-D349-9974-797285A070C1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5:34.907" v="1063" actId="20577"/>
        <pc:sldMkLst>
          <pc:docMk/>
          <pc:sldMk cId="1396915" sldId="261"/>
        </pc:sldMkLst>
        <pc:spChg chg="mod">
          <ac:chgData name="Koppen, L.M. van (11031859)" userId="S::11031859@student.hhs.nl::afbd2bf8-311d-45e2-afaa-42058cad1bbc" providerId="AD" clId="Web-{52068E78-F03A-6A8E-F202-17704384EF80}" dt="2019-11-01T12:33:34.794" v="610" actId="20577"/>
          <ac:spMkLst>
            <pc:docMk/>
            <pc:sldMk cId="1396915" sldId="261"/>
            <ac:spMk id="2" creationId="{CF28DA78-22BC-4841-B7C8-FF3FC08207A2}"/>
          </ac:spMkLst>
        </pc:spChg>
        <pc:spChg chg="mod">
          <ac:chgData name="Koppen, L.M. van (11031859)" userId="S::11031859@student.hhs.nl::afbd2bf8-311d-45e2-afaa-42058cad1bbc" providerId="AD" clId="Web-{52068E78-F03A-6A8E-F202-17704384EF80}" dt="2019-11-01T12:45:34.907" v="1063" actId="20577"/>
          <ac:spMkLst>
            <pc:docMk/>
            <pc:sldMk cId="1396915" sldId="261"/>
            <ac:spMk id="3" creationId="{40650DAB-6C16-1F4C-B2D9-94A87FFC7D44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36:08.842" v="657" actId="20577"/>
        <pc:sldMkLst>
          <pc:docMk/>
          <pc:sldMk cId="58623920" sldId="262"/>
        </pc:sldMkLst>
        <pc:spChg chg="mod">
          <ac:chgData name="Koppen, L.M. van (11031859)" userId="S::11031859@student.hhs.nl::afbd2bf8-311d-45e2-afaa-42058cad1bbc" providerId="AD" clId="Web-{52068E78-F03A-6A8E-F202-17704384EF80}" dt="2019-11-01T12:36:08.842" v="657" actId="20577"/>
          <ac:spMkLst>
            <pc:docMk/>
            <pc:sldMk cId="58623920" sldId="262"/>
            <ac:spMk id="3" creationId="{71CD9A99-46D3-4D7B-8196-A5F7FD42624C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3:34.876" v="967" actId="20577"/>
        <pc:sldMkLst>
          <pc:docMk/>
          <pc:sldMk cId="1226925006" sldId="263"/>
        </pc:sldMkLst>
        <pc:spChg chg="mod">
          <ac:chgData name="Koppen, L.M. van (11031859)" userId="S::11031859@student.hhs.nl::afbd2bf8-311d-45e2-afaa-42058cad1bbc" providerId="AD" clId="Web-{52068E78-F03A-6A8E-F202-17704384EF80}" dt="2019-11-01T12:43:34.876" v="967" actId="20577"/>
          <ac:spMkLst>
            <pc:docMk/>
            <pc:sldMk cId="1226925006" sldId="263"/>
            <ac:spMk id="3" creationId="{21E91BA5-FE7F-4ED9-8E9A-6F550B3387F8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37:17.108" v="683" actId="20577"/>
        <pc:sldMkLst>
          <pc:docMk/>
          <pc:sldMk cId="3250320976" sldId="264"/>
        </pc:sldMkLst>
        <pc:spChg chg="mod">
          <ac:chgData name="Koppen, L.M. van (11031859)" userId="S::11031859@student.hhs.nl::afbd2bf8-311d-45e2-afaa-42058cad1bbc" providerId="AD" clId="Web-{52068E78-F03A-6A8E-F202-17704384EF80}" dt="2019-11-01T12:37:17.108" v="683" actId="20577"/>
          <ac:spMkLst>
            <pc:docMk/>
            <pc:sldMk cId="3250320976" sldId="264"/>
            <ac:spMk id="3" creationId="{B4AC3D11-85AB-4CCA-BC6E-0CFDD6E5EFF5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6:30.736" v="1117" actId="20577"/>
        <pc:sldMkLst>
          <pc:docMk/>
          <pc:sldMk cId="2859598391" sldId="265"/>
        </pc:sldMkLst>
        <pc:spChg chg="mod">
          <ac:chgData name="Koppen, L.M. van (11031859)" userId="S::11031859@student.hhs.nl::afbd2bf8-311d-45e2-afaa-42058cad1bbc" providerId="AD" clId="Web-{52068E78-F03A-6A8E-F202-17704384EF80}" dt="2019-11-01T12:46:30.736" v="1117" actId="20577"/>
          <ac:spMkLst>
            <pc:docMk/>
            <pc:sldMk cId="2859598391" sldId="265"/>
            <ac:spMk id="3" creationId="{6E18961C-4312-4016-95F1-84BE3976A49C}"/>
          </ac:spMkLst>
        </pc:spChg>
      </pc:sldChg>
      <pc:sldChg chg="addSp delSp modSp ord">
        <pc:chgData name="Koppen, L.M. van (11031859)" userId="S::11031859@student.hhs.nl::afbd2bf8-311d-45e2-afaa-42058cad1bbc" providerId="AD" clId="Web-{52068E78-F03A-6A8E-F202-17704384EF80}" dt="2019-11-01T12:32:27.575" v="543"/>
        <pc:sldMkLst>
          <pc:docMk/>
          <pc:sldMk cId="509619551" sldId="266"/>
        </pc:sldMkLst>
        <pc:spChg chg="del">
          <ac:chgData name="Koppen, L.M. van (11031859)" userId="S::11031859@student.hhs.nl::afbd2bf8-311d-45e2-afaa-42058cad1bbc" providerId="AD" clId="Web-{52068E78-F03A-6A8E-F202-17704384EF80}" dt="2019-11-01T12:17:09.039" v="319"/>
          <ac:spMkLst>
            <pc:docMk/>
            <pc:sldMk cId="509619551" sldId="266"/>
            <ac:spMk id="3" creationId="{4859D141-7C8D-4187-850E-0A55F232A438}"/>
          </ac:spMkLst>
        </pc:spChg>
        <pc:picChg chg="add mod ord">
          <ac:chgData name="Koppen, L.M. van (11031859)" userId="S::11031859@student.hhs.nl::afbd2bf8-311d-45e2-afaa-42058cad1bbc" providerId="AD" clId="Web-{52068E78-F03A-6A8E-F202-17704384EF80}" dt="2019-11-01T12:19:44.649" v="331" actId="1076"/>
          <ac:picMkLst>
            <pc:docMk/>
            <pc:sldMk cId="509619551" sldId="266"/>
            <ac:picMk id="4" creationId="{01A58469-34B9-482B-915F-51A1B0B6FEB3}"/>
          </ac:picMkLst>
        </pc:picChg>
        <pc:picChg chg="add mod">
          <ac:chgData name="Koppen, L.M. van (11031859)" userId="S::11031859@student.hhs.nl::afbd2bf8-311d-45e2-afaa-42058cad1bbc" providerId="AD" clId="Web-{52068E78-F03A-6A8E-F202-17704384EF80}" dt="2019-11-01T12:24:38.917" v="333" actId="1076"/>
          <ac:picMkLst>
            <pc:docMk/>
            <pc:sldMk cId="509619551" sldId="266"/>
            <ac:picMk id="6" creationId="{83D8328E-BA3A-42DC-AFCE-EF059B1CEBCC}"/>
          </ac:picMkLst>
        </pc:picChg>
      </pc:sldChg>
      <pc:sldChg chg="modSp">
        <pc:chgData name="Koppen, L.M. van (11031859)" userId="S::11031859@student.hhs.nl::afbd2bf8-311d-45e2-afaa-42058cad1bbc" providerId="AD" clId="Web-{52068E78-F03A-6A8E-F202-17704384EF80}" dt="2019-11-01T12:42:52.875" v="952" actId="20577"/>
        <pc:sldMkLst>
          <pc:docMk/>
          <pc:sldMk cId="2677074795" sldId="267"/>
        </pc:sldMkLst>
        <pc:spChg chg="mod">
          <ac:chgData name="Koppen, L.M. van (11031859)" userId="S::11031859@student.hhs.nl::afbd2bf8-311d-45e2-afaa-42058cad1bbc" providerId="AD" clId="Web-{52068E78-F03A-6A8E-F202-17704384EF80}" dt="2019-11-01T12:42:52.875" v="952" actId="20577"/>
          <ac:spMkLst>
            <pc:docMk/>
            <pc:sldMk cId="2677074795" sldId="267"/>
            <ac:spMk id="3" creationId="{542267FB-F01C-43D9-A73D-C16E6BCDDD88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7:17.439" v="1128" actId="20577"/>
        <pc:sldMkLst>
          <pc:docMk/>
          <pc:sldMk cId="2312380407" sldId="268"/>
        </pc:sldMkLst>
        <pc:spChg chg="mod">
          <ac:chgData name="Koppen, L.M. van (11031859)" userId="S::11031859@student.hhs.nl::afbd2bf8-311d-45e2-afaa-42058cad1bbc" providerId="AD" clId="Web-{52068E78-F03A-6A8E-F202-17704384EF80}" dt="2019-11-01T12:47:17.439" v="1128" actId="20577"/>
          <ac:spMkLst>
            <pc:docMk/>
            <pc:sldMk cId="2312380407" sldId="268"/>
            <ac:spMk id="3" creationId="{2EAC20D3-8F83-40D6-8ECD-8E6F32DEB500}"/>
          </ac:spMkLst>
        </pc:spChg>
      </pc:sldChg>
      <pc:sldChg chg="modSp">
        <pc:chgData name="Koppen, L.M. van (11031859)" userId="S::11031859@student.hhs.nl::afbd2bf8-311d-45e2-afaa-42058cad1bbc" providerId="AD" clId="Web-{52068E78-F03A-6A8E-F202-17704384EF80}" dt="2019-11-01T12:48:57.940" v="1162" actId="20577"/>
        <pc:sldMkLst>
          <pc:docMk/>
          <pc:sldMk cId="3059901238" sldId="269"/>
        </pc:sldMkLst>
        <pc:spChg chg="mod">
          <ac:chgData name="Koppen, L.M. van (11031859)" userId="S::11031859@student.hhs.nl::afbd2bf8-311d-45e2-afaa-42058cad1bbc" providerId="AD" clId="Web-{52068E78-F03A-6A8E-F202-17704384EF80}" dt="2019-11-01T12:48:57.940" v="1162" actId="20577"/>
          <ac:spMkLst>
            <pc:docMk/>
            <pc:sldMk cId="3059901238" sldId="269"/>
            <ac:spMk id="3" creationId="{D89C1ED6-E054-4D65-BF92-A357A0F8CFB7}"/>
          </ac:spMkLst>
        </pc:spChg>
      </pc:sldChg>
    </pc:docChg>
  </pc:docChgLst>
  <pc:docChgLst>
    <pc:chgData name="Kiepe, R.M.C.T. (19117361)" userId="S::19117361@student.hhs.nl::d93b90a5-ef64-411f-8613-58b50fcfb2cd" providerId="AD" clId="Web-{55B26F87-2432-43DA-989A-11BB3D729398}"/>
    <pc:docChg chg="modSld">
      <pc:chgData name="Kiepe, R.M.C.T. (19117361)" userId="S::19117361@student.hhs.nl::d93b90a5-ef64-411f-8613-58b50fcfb2cd" providerId="AD" clId="Web-{55B26F87-2432-43DA-989A-11BB3D729398}" dt="2019-11-29T13:20:44.612" v="1" actId="20577"/>
      <pc:docMkLst>
        <pc:docMk/>
      </pc:docMkLst>
      <pc:sldChg chg="modSp">
        <pc:chgData name="Kiepe, R.M.C.T. (19117361)" userId="S::19117361@student.hhs.nl::d93b90a5-ef64-411f-8613-58b50fcfb2cd" providerId="AD" clId="Web-{55B26F87-2432-43DA-989A-11BB3D729398}" dt="2019-11-29T13:20:44.612" v="1" actId="20577"/>
        <pc:sldMkLst>
          <pc:docMk/>
          <pc:sldMk cId="4169349420" sldId="277"/>
        </pc:sldMkLst>
        <pc:spChg chg="mod">
          <ac:chgData name="Kiepe, R.M.C.T. (19117361)" userId="S::19117361@student.hhs.nl::d93b90a5-ef64-411f-8613-58b50fcfb2cd" providerId="AD" clId="Web-{55B26F87-2432-43DA-989A-11BB3D729398}" dt="2019-11-29T13:20:44.612" v="1" actId="20577"/>
          <ac:spMkLst>
            <pc:docMk/>
            <pc:sldMk cId="4169349420" sldId="277"/>
            <ac:spMk id="3" creationId="{0E8745D1-01E9-4E89-B8D1-4F3DB306CD33}"/>
          </ac:spMkLst>
        </pc:spChg>
      </pc:sldChg>
    </pc:docChg>
  </pc:docChgLst>
  <pc:docChgLst>
    <pc:chgData name="Pickl, R. (19076460)" userId="S::19076460@student.hhs.nl::64cbffa6-6765-42db-ab2d-5aac8c8944f6" providerId="AD" clId="Web-{01A0A0C8-B2A8-A167-9922-68FB509ABC65}"/>
    <pc:docChg chg="modSld">
      <pc:chgData name="Pickl, R. (19076460)" userId="S::19076460@student.hhs.nl::64cbffa6-6765-42db-ab2d-5aac8c8944f6" providerId="AD" clId="Web-{01A0A0C8-B2A8-A167-9922-68FB509ABC65}" dt="2019-11-29T12:37:14.666" v="4" actId="1076"/>
      <pc:docMkLst>
        <pc:docMk/>
      </pc:docMkLst>
      <pc:sldChg chg="modSp">
        <pc:chgData name="Pickl, R. (19076460)" userId="S::19076460@student.hhs.nl::64cbffa6-6765-42db-ab2d-5aac8c8944f6" providerId="AD" clId="Web-{01A0A0C8-B2A8-A167-9922-68FB509ABC65}" dt="2019-11-29T12:37:14.666" v="4" actId="1076"/>
        <pc:sldMkLst>
          <pc:docMk/>
          <pc:sldMk cId="2051707033" sldId="274"/>
        </pc:sldMkLst>
        <pc:spChg chg="mod">
          <ac:chgData name="Pickl, R. (19076460)" userId="S::19076460@student.hhs.nl::64cbffa6-6765-42db-ab2d-5aac8c8944f6" providerId="AD" clId="Web-{01A0A0C8-B2A8-A167-9922-68FB509ABC65}" dt="2019-11-29T12:37:14.666" v="4" actId="1076"/>
          <ac:spMkLst>
            <pc:docMk/>
            <pc:sldMk cId="2051707033" sldId="274"/>
            <ac:spMk id="3" creationId="{4C7B760F-F817-4DB5-8903-395CFB96156B}"/>
          </ac:spMkLst>
        </pc:spChg>
        <pc:spChg chg="mod">
          <ac:chgData name="Pickl, R. (19076460)" userId="S::19076460@student.hhs.nl::64cbffa6-6765-42db-ab2d-5aac8c8944f6" providerId="AD" clId="Web-{01A0A0C8-B2A8-A167-9922-68FB509ABC65}" dt="2019-11-29T12:37:14.651" v="1" actId="1076"/>
          <ac:spMkLst>
            <pc:docMk/>
            <pc:sldMk cId="2051707033" sldId="274"/>
            <ac:spMk id="4" creationId="{49B4EBA8-FCE4-47A8-9693-4FFB3D7E2FB8}"/>
          </ac:spMkLst>
        </pc:spChg>
        <pc:spChg chg="mod">
          <ac:chgData name="Pickl, R. (19076460)" userId="S::19076460@student.hhs.nl::64cbffa6-6765-42db-ab2d-5aac8c8944f6" providerId="AD" clId="Web-{01A0A0C8-B2A8-A167-9922-68FB509ABC65}" dt="2019-11-29T12:37:14.651" v="2" actId="1076"/>
          <ac:spMkLst>
            <pc:docMk/>
            <pc:sldMk cId="2051707033" sldId="274"/>
            <ac:spMk id="7" creationId="{8193A47A-B7D5-4DBD-A70E-9AE3370EBA6C}"/>
          </ac:spMkLst>
        </pc:spChg>
        <pc:spChg chg="mod">
          <ac:chgData name="Pickl, R. (19076460)" userId="S::19076460@student.hhs.nl::64cbffa6-6765-42db-ab2d-5aac8c8944f6" providerId="AD" clId="Web-{01A0A0C8-B2A8-A167-9922-68FB509ABC65}" dt="2019-11-29T12:37:14.666" v="3" actId="1076"/>
          <ac:spMkLst>
            <pc:docMk/>
            <pc:sldMk cId="2051707033" sldId="274"/>
            <ac:spMk id="8" creationId="{B776DBC3-2AA5-4143-A40C-58326297A489}"/>
          </ac:spMkLst>
        </pc:spChg>
      </pc:sldChg>
    </pc:docChg>
  </pc:docChgLst>
  <pc:docChgLst>
    <pc:chgData name="Rapahel Pickl" userId="64cbffa6-6765-42db-ab2d-5aac8c8944f6" providerId="ADAL" clId="{6D5460F7-42EA-4675-9474-94C3E5044674}"/>
    <pc:docChg chg="undo custSel mod modSld">
      <pc:chgData name="Rapahel Pickl" userId="64cbffa6-6765-42db-ab2d-5aac8c8944f6" providerId="ADAL" clId="{6D5460F7-42EA-4675-9474-94C3E5044674}" dt="2019-11-01T13:34:10.726" v="354" actId="1076"/>
      <pc:docMkLst>
        <pc:docMk/>
      </pc:docMkLst>
      <pc:sldChg chg="delSp modSp mod setBg setClrOvrMap delDesignElem chgLayout">
        <pc:chgData name="Rapahel Pickl" userId="64cbffa6-6765-42db-ab2d-5aac8c8944f6" providerId="ADAL" clId="{6D5460F7-42EA-4675-9474-94C3E5044674}" dt="2019-11-01T12:45:39.095" v="265" actId="20577"/>
        <pc:sldMkLst>
          <pc:docMk/>
          <pc:sldMk cId="831417486" sldId="256"/>
        </pc:sldMkLst>
        <pc:spChg chg="mod">
          <ac:chgData name="Rapahel Pickl" userId="64cbffa6-6765-42db-ab2d-5aac8c8944f6" providerId="ADAL" clId="{6D5460F7-42EA-4675-9474-94C3E5044674}" dt="2019-11-01T12:07:05.471" v="9" actId="26606"/>
          <ac:spMkLst>
            <pc:docMk/>
            <pc:sldMk cId="831417486" sldId="256"/>
            <ac:spMk id="2" creationId="{A38355DC-8B42-1A47-BA77-1DA6B95083EC}"/>
          </ac:spMkLst>
        </pc:spChg>
        <pc:spChg chg="mod ord">
          <ac:chgData name="Rapahel Pickl" userId="64cbffa6-6765-42db-ab2d-5aac8c8944f6" providerId="ADAL" clId="{6D5460F7-42EA-4675-9474-94C3E5044674}" dt="2019-11-01T12:45:39.095" v="265" actId="20577"/>
          <ac:spMkLst>
            <pc:docMk/>
            <pc:sldMk cId="831417486" sldId="256"/>
            <ac:spMk id="3" creationId="{24346F58-6534-D349-9974-797285A070C1}"/>
          </ac:spMkLst>
        </pc:spChg>
        <pc:spChg chg="del">
          <ac:chgData name="Rapahel Pickl" userId="64cbffa6-6765-42db-ab2d-5aac8c8944f6" providerId="ADAL" clId="{6D5460F7-42EA-4675-9474-94C3E5044674}" dt="2019-11-01T12:05:52.852" v="4"/>
          <ac:spMkLst>
            <pc:docMk/>
            <pc:sldMk cId="831417486" sldId="256"/>
            <ac:spMk id="9" creationId="{1DB7C82F-AB7E-4F0C-B829-FA1B9C415180}"/>
          </ac:spMkLst>
        </pc:spChg>
        <pc:picChg chg="mod">
          <ac:chgData name="Rapahel Pickl" userId="64cbffa6-6765-42db-ab2d-5aac8c8944f6" providerId="ADAL" clId="{6D5460F7-42EA-4675-9474-94C3E5044674}" dt="2019-11-01T12:07:11.671" v="11" actId="1076"/>
          <ac:picMkLst>
            <pc:docMk/>
            <pc:sldMk cId="831417486" sldId="256"/>
            <ac:picMk id="4" creationId="{54D4FDCF-842B-ED44-BD77-8A4F644E3D85}"/>
          </ac:picMkLst>
        </pc:picChg>
      </pc:sldChg>
      <pc:sldChg chg="addSp delSp modSp delDesignElem">
        <pc:chgData name="Rapahel Pickl" userId="64cbffa6-6765-42db-ab2d-5aac8c8944f6" providerId="ADAL" clId="{6D5460F7-42EA-4675-9474-94C3E5044674}" dt="2019-11-01T13:20:38.873" v="352" actId="20577"/>
        <pc:sldMkLst>
          <pc:docMk/>
          <pc:sldMk cId="443550189" sldId="259"/>
        </pc:sldMkLst>
        <pc:spChg chg="del">
          <ac:chgData name="Rapahel Pickl" userId="64cbffa6-6765-42db-ab2d-5aac8c8944f6" providerId="ADAL" clId="{6D5460F7-42EA-4675-9474-94C3E5044674}" dt="2019-11-01T12:55:57.948" v="338" actId="478"/>
          <ac:spMkLst>
            <pc:docMk/>
            <pc:sldMk cId="443550189" sldId="259"/>
            <ac:spMk id="2" creationId="{2ABD99CD-2937-FC47-B9AB-B1AA11490BA1}"/>
          </ac:spMkLst>
        </pc:spChg>
        <pc:spChg chg="add mod">
          <ac:chgData name="Rapahel Pickl" userId="64cbffa6-6765-42db-ab2d-5aac8c8944f6" providerId="ADAL" clId="{6D5460F7-42EA-4675-9474-94C3E5044674}" dt="2019-11-01T13:20:38.873" v="352" actId="20577"/>
          <ac:spMkLst>
            <pc:docMk/>
            <pc:sldMk cId="443550189" sldId="259"/>
            <ac:spMk id="4" creationId="{B7BCC7D5-B1EF-4C53-97CC-0499C886712E}"/>
          </ac:spMkLst>
        </pc:spChg>
        <pc:spChg chg="add del mod">
          <ac:chgData name="Rapahel Pickl" userId="64cbffa6-6765-42db-ab2d-5aac8c8944f6" providerId="ADAL" clId="{6D5460F7-42EA-4675-9474-94C3E5044674}" dt="2019-11-01T12:56:08.685" v="341" actId="478"/>
          <ac:spMkLst>
            <pc:docMk/>
            <pc:sldMk cId="443550189" sldId="259"/>
            <ac:spMk id="6" creationId="{B4B7F625-7296-47D8-9098-9718EED655BD}"/>
          </ac:spMkLst>
        </pc:spChg>
        <pc:spChg chg="del">
          <ac:chgData name="Rapahel Pickl" userId="64cbffa6-6765-42db-ab2d-5aac8c8944f6" providerId="ADAL" clId="{6D5460F7-42EA-4675-9474-94C3E5044674}" dt="2019-11-01T12:05:52.852" v="4"/>
          <ac:spMkLst>
            <pc:docMk/>
            <pc:sldMk cId="443550189" sldId="259"/>
            <ac:spMk id="14" creationId="{71B2258F-86CA-4D4D-8270-BC05FCDEBFB3}"/>
          </ac:spMkLst>
        </pc:spChg>
        <pc:picChg chg="add del">
          <ac:chgData name="Rapahel Pickl" userId="64cbffa6-6765-42db-ab2d-5aac8c8944f6" providerId="ADAL" clId="{6D5460F7-42EA-4675-9474-94C3E5044674}" dt="2019-11-01T12:56:03.349" v="340" actId="478"/>
          <ac:picMkLst>
            <pc:docMk/>
            <pc:sldMk cId="443550189" sldId="259"/>
            <ac:picMk id="5" creationId="{79DCAB59-CB40-41BD-8B70-787EB7DA8708}"/>
          </ac:picMkLst>
        </pc:picChg>
      </pc:sldChg>
      <pc:sldChg chg="addSp delSp modSp delDesignElem">
        <pc:chgData name="Rapahel Pickl" userId="64cbffa6-6765-42db-ab2d-5aac8c8944f6" providerId="ADAL" clId="{6D5460F7-42EA-4675-9474-94C3E5044674}" dt="2019-11-01T13:19:45.200" v="351" actId="20577"/>
        <pc:sldMkLst>
          <pc:docMk/>
          <pc:sldMk cId="985682690" sldId="260"/>
        </pc:sldMkLst>
        <pc:spChg chg="mod">
          <ac:chgData name="Rapahel Pickl" userId="64cbffa6-6765-42db-ab2d-5aac8c8944f6" providerId="ADAL" clId="{6D5460F7-42EA-4675-9474-94C3E5044674}" dt="2019-11-01T12:13:00.942" v="16" actId="14100"/>
          <ac:spMkLst>
            <pc:docMk/>
            <pc:sldMk cId="985682690" sldId="260"/>
            <ac:spMk id="2" creationId="{AB1F3290-3C79-7F4C-96DD-160E52B594B2}"/>
          </ac:spMkLst>
        </pc:spChg>
        <pc:spChg chg="add mod">
          <ac:chgData name="Rapahel Pickl" userId="64cbffa6-6765-42db-ab2d-5aac8c8944f6" providerId="ADAL" clId="{6D5460F7-42EA-4675-9474-94C3E5044674}" dt="2019-11-01T13:19:45.200" v="351" actId="20577"/>
          <ac:spMkLst>
            <pc:docMk/>
            <pc:sldMk cId="985682690" sldId="260"/>
            <ac:spMk id="3" creationId="{C1C4ED44-EA36-4C18-98FA-6E569E65F42E}"/>
          </ac:spMkLst>
        </pc:spChg>
        <pc:spChg chg="del">
          <ac:chgData name="Rapahel Pickl" userId="64cbffa6-6765-42db-ab2d-5aac8c8944f6" providerId="ADAL" clId="{6D5460F7-42EA-4675-9474-94C3E5044674}" dt="2019-11-01T12:05:52.852" v="4"/>
          <ac:spMkLst>
            <pc:docMk/>
            <pc:sldMk cId="985682690" sldId="260"/>
            <ac:spMk id="13" creationId="{CF62D2A7-8207-488C-9F46-316BA81A16C8}"/>
          </ac:spMkLst>
        </pc:spChg>
      </pc:sldChg>
      <pc:sldChg chg="delSp modSp mod setBg modClrScheme setClrOvrMap delDesignElem chgLayout">
        <pc:chgData name="Rapahel Pickl" userId="64cbffa6-6765-42db-ab2d-5aac8c8944f6" providerId="ADAL" clId="{6D5460F7-42EA-4675-9474-94C3E5044674}" dt="2019-11-01T12:47:21.490" v="284" actId="20577"/>
        <pc:sldMkLst>
          <pc:docMk/>
          <pc:sldMk cId="1396915" sldId="261"/>
        </pc:sldMkLst>
        <pc:spChg chg="mod">
          <ac:chgData name="Rapahel Pickl" userId="64cbffa6-6765-42db-ab2d-5aac8c8944f6" providerId="ADAL" clId="{6D5460F7-42EA-4675-9474-94C3E5044674}" dt="2019-11-01T12:06:50.424" v="6" actId="26606"/>
          <ac:spMkLst>
            <pc:docMk/>
            <pc:sldMk cId="1396915" sldId="261"/>
            <ac:spMk id="2" creationId="{CF28DA78-22BC-4841-B7C8-FF3FC08207A2}"/>
          </ac:spMkLst>
        </pc:spChg>
        <pc:spChg chg="mod">
          <ac:chgData name="Rapahel Pickl" userId="64cbffa6-6765-42db-ab2d-5aac8c8944f6" providerId="ADAL" clId="{6D5460F7-42EA-4675-9474-94C3E5044674}" dt="2019-11-01T12:47:21.490" v="284" actId="20577"/>
          <ac:spMkLst>
            <pc:docMk/>
            <pc:sldMk cId="1396915" sldId="261"/>
            <ac:spMk id="3" creationId="{40650DAB-6C16-1F4C-B2D9-94A87FFC7D44}"/>
          </ac:spMkLst>
        </pc:spChg>
        <pc:spChg chg="del">
          <ac:chgData name="Rapahel Pickl" userId="64cbffa6-6765-42db-ab2d-5aac8c8944f6" providerId="ADAL" clId="{6D5460F7-42EA-4675-9474-94C3E5044674}" dt="2019-11-01T12:05:52.852" v="4"/>
          <ac:spMkLst>
            <pc:docMk/>
            <pc:sldMk cId="1396915" sldId="261"/>
            <ac:spMk id="10" creationId="{CF62D2A7-8207-488C-9F46-316BA81A16C8}"/>
          </ac:spMkLst>
        </pc:spChg>
        <pc:picChg chg="mod">
          <ac:chgData name="Rapahel Pickl" userId="64cbffa6-6765-42db-ab2d-5aac8c8944f6" providerId="ADAL" clId="{6D5460F7-42EA-4675-9474-94C3E5044674}" dt="2019-11-01T12:06:50.424" v="6" actId="26606"/>
          <ac:picMkLst>
            <pc:docMk/>
            <pc:sldMk cId="1396915" sldId="261"/>
            <ac:picMk id="5" creationId="{A310AF88-6831-D94F-84A9-86D8CA031E84}"/>
          </ac:picMkLst>
        </pc:picChg>
      </pc:sldChg>
      <pc:sldChg chg="addSp delSp modSp">
        <pc:chgData name="Rapahel Pickl" userId="64cbffa6-6765-42db-ab2d-5aac8c8944f6" providerId="ADAL" clId="{6D5460F7-42EA-4675-9474-94C3E5044674}" dt="2019-11-01T12:51:01.775" v="295" actId="478"/>
        <pc:sldMkLst>
          <pc:docMk/>
          <pc:sldMk cId="58623920" sldId="262"/>
        </pc:sldMkLst>
        <pc:spChg chg="add del mod ord">
          <ac:chgData name="Rapahel Pickl" userId="64cbffa6-6765-42db-ab2d-5aac8c8944f6" providerId="ADAL" clId="{6D5460F7-42EA-4675-9474-94C3E5044674}" dt="2019-11-01T12:51:01.775" v="295" actId="478"/>
          <ac:spMkLst>
            <pc:docMk/>
            <pc:sldMk cId="58623920" sldId="262"/>
            <ac:spMk id="6" creationId="{B0E7A4BF-B20E-4B67-806B-5B773F3E3F1B}"/>
          </ac:spMkLst>
        </pc:spChg>
        <pc:picChg chg="add mod">
          <ac:chgData name="Rapahel Pickl" userId="64cbffa6-6765-42db-ab2d-5aac8c8944f6" providerId="ADAL" clId="{6D5460F7-42EA-4675-9474-94C3E5044674}" dt="2019-11-01T12:49:41.608" v="288" actId="1076"/>
          <ac:picMkLst>
            <pc:docMk/>
            <pc:sldMk cId="58623920" sldId="262"/>
            <ac:picMk id="5" creationId="{5914CA37-C35F-44FC-B6E3-F43F15B5D9AC}"/>
          </ac:picMkLst>
        </pc:picChg>
      </pc:sldChg>
      <pc:sldChg chg="addSp delSp modSp">
        <pc:chgData name="Rapahel Pickl" userId="64cbffa6-6765-42db-ab2d-5aac8c8944f6" providerId="ADAL" clId="{6D5460F7-42EA-4675-9474-94C3E5044674}" dt="2019-11-01T13:34:10.726" v="354" actId="1076"/>
        <pc:sldMkLst>
          <pc:docMk/>
          <pc:sldMk cId="509619551" sldId="266"/>
        </pc:sldMkLst>
        <pc:spChg chg="add del">
          <ac:chgData name="Rapahel Pickl" userId="64cbffa6-6765-42db-ab2d-5aac8c8944f6" providerId="ADAL" clId="{6D5460F7-42EA-4675-9474-94C3E5044674}" dt="2019-11-01T13:34:03.457" v="353" actId="478"/>
          <ac:spMkLst>
            <pc:docMk/>
            <pc:sldMk cId="509619551" sldId="266"/>
            <ac:spMk id="2" creationId="{DBF98E83-1C21-4E79-A780-8FC88FDA9997}"/>
          </ac:spMkLst>
        </pc:spChg>
        <pc:spChg chg="add mod ord">
          <ac:chgData name="Rapahel Pickl" userId="64cbffa6-6765-42db-ab2d-5aac8c8944f6" providerId="ADAL" clId="{6D5460F7-42EA-4675-9474-94C3E5044674}" dt="2019-11-01T12:43:40.161" v="196" actId="14100"/>
          <ac:spMkLst>
            <pc:docMk/>
            <pc:sldMk cId="509619551" sldId="266"/>
            <ac:spMk id="7" creationId="{74EA0EB9-66FD-4BC9-99D8-6BC9DAD842A3}"/>
          </ac:spMkLst>
        </pc:spChg>
        <pc:picChg chg="mod">
          <ac:chgData name="Rapahel Pickl" userId="64cbffa6-6765-42db-ab2d-5aac8c8944f6" providerId="ADAL" clId="{6D5460F7-42EA-4675-9474-94C3E5044674}" dt="2019-11-01T12:42:09.195" v="187" actId="1076"/>
          <ac:picMkLst>
            <pc:docMk/>
            <pc:sldMk cId="509619551" sldId="266"/>
            <ac:picMk id="4" creationId="{01A58469-34B9-482B-915F-51A1B0B6FEB3}"/>
          </ac:picMkLst>
        </pc:picChg>
        <pc:picChg chg="add del mod">
          <ac:chgData name="Rapahel Pickl" userId="64cbffa6-6765-42db-ab2d-5aac8c8944f6" providerId="ADAL" clId="{6D5460F7-42EA-4675-9474-94C3E5044674}" dt="2019-11-01T12:41:22.668" v="173"/>
          <ac:picMkLst>
            <pc:docMk/>
            <pc:sldMk cId="509619551" sldId="266"/>
            <ac:picMk id="5" creationId="{450A0478-CE55-497A-9755-9A3A3F48768D}"/>
          </ac:picMkLst>
        </pc:picChg>
        <pc:picChg chg="mod">
          <ac:chgData name="Rapahel Pickl" userId="64cbffa6-6765-42db-ab2d-5aac8c8944f6" providerId="ADAL" clId="{6D5460F7-42EA-4675-9474-94C3E5044674}" dt="2019-11-01T13:34:10.726" v="354" actId="1076"/>
          <ac:picMkLst>
            <pc:docMk/>
            <pc:sldMk cId="509619551" sldId="266"/>
            <ac:picMk id="6" creationId="{83D8328E-BA3A-42DC-AFCE-EF059B1CEBCC}"/>
          </ac:picMkLst>
        </pc:picChg>
        <pc:picChg chg="add mod">
          <ac:chgData name="Rapahel Pickl" userId="64cbffa6-6765-42db-ab2d-5aac8c8944f6" providerId="ADAL" clId="{6D5460F7-42EA-4675-9474-94C3E5044674}" dt="2019-11-01T12:41:49.273" v="182" actId="962"/>
          <ac:picMkLst>
            <pc:docMk/>
            <pc:sldMk cId="509619551" sldId="266"/>
            <ac:picMk id="9" creationId="{2B1BBE40-351A-4D3B-831B-A3AC30E1703D}"/>
          </ac:picMkLst>
        </pc:picChg>
      </pc:sldChg>
      <pc:sldChg chg="addSp delSp modSp">
        <pc:chgData name="Rapahel Pickl" userId="64cbffa6-6765-42db-ab2d-5aac8c8944f6" providerId="ADAL" clId="{6D5460F7-42EA-4675-9474-94C3E5044674}" dt="2019-11-01T12:41:38.250" v="178" actId="478"/>
        <pc:sldMkLst>
          <pc:docMk/>
          <pc:sldMk cId="2677074795" sldId="267"/>
        </pc:sldMkLst>
        <pc:spChg chg="mod">
          <ac:chgData name="Rapahel Pickl" userId="64cbffa6-6765-42db-ab2d-5aac8c8944f6" providerId="ADAL" clId="{6D5460F7-42EA-4675-9474-94C3E5044674}" dt="2019-11-01T12:35:29.992" v="129" actId="1076"/>
          <ac:spMkLst>
            <pc:docMk/>
            <pc:sldMk cId="2677074795" sldId="267"/>
            <ac:spMk id="2" creationId="{7D9CB2E5-6D9F-4D36-8A6A-6F4063D96409}"/>
          </ac:spMkLst>
        </pc:spChg>
        <pc:spChg chg="mod">
          <ac:chgData name="Rapahel Pickl" userId="64cbffa6-6765-42db-ab2d-5aac8c8944f6" providerId="ADAL" clId="{6D5460F7-42EA-4675-9474-94C3E5044674}" dt="2019-11-01T12:40:38.552" v="159" actId="1076"/>
          <ac:spMkLst>
            <pc:docMk/>
            <pc:sldMk cId="2677074795" sldId="267"/>
            <ac:spMk id="3" creationId="{542267FB-F01C-43D9-A73D-C16E6BCDDD88}"/>
          </ac:spMkLst>
        </pc:spChg>
        <pc:spChg chg="add del mod ord">
          <ac:chgData name="Rapahel Pickl" userId="64cbffa6-6765-42db-ab2d-5aac8c8944f6" providerId="ADAL" clId="{6D5460F7-42EA-4675-9474-94C3E5044674}" dt="2019-11-01T12:41:38.250" v="178" actId="478"/>
          <ac:spMkLst>
            <pc:docMk/>
            <pc:sldMk cId="2677074795" sldId="267"/>
            <ac:spMk id="7" creationId="{74826EA4-037D-434E-A923-457BFEF7818D}"/>
          </ac:spMkLst>
        </pc:spChg>
        <pc:picChg chg="add del mod ord">
          <ac:chgData name="Rapahel Pickl" userId="64cbffa6-6765-42db-ab2d-5aac8c8944f6" providerId="ADAL" clId="{6D5460F7-42EA-4675-9474-94C3E5044674}" dt="2019-11-01T12:37:09.523" v="152" actId="478"/>
          <ac:picMkLst>
            <pc:docMk/>
            <pc:sldMk cId="2677074795" sldId="267"/>
            <ac:picMk id="5" creationId="{85026E3E-79CF-4DA5-AF4B-13983D848AB5}"/>
          </ac:picMkLst>
        </pc:picChg>
        <pc:picChg chg="add">
          <ac:chgData name="Rapahel Pickl" userId="64cbffa6-6765-42db-ab2d-5aac8c8944f6" providerId="ADAL" clId="{6D5460F7-42EA-4675-9474-94C3E5044674}" dt="2019-11-01T12:30:41.234" v="118"/>
          <ac:picMkLst>
            <pc:docMk/>
            <pc:sldMk cId="2677074795" sldId="267"/>
            <ac:picMk id="6" creationId="{3D23F76E-C4A6-485C-9DA7-FB758ABF6CD3}"/>
          </ac:picMkLst>
        </pc:picChg>
        <pc:picChg chg="add del mod">
          <ac:chgData name="Rapahel Pickl" userId="64cbffa6-6765-42db-ab2d-5aac8c8944f6" providerId="ADAL" clId="{6D5460F7-42EA-4675-9474-94C3E5044674}" dt="2019-11-01T12:41:36.790" v="177" actId="478"/>
          <ac:picMkLst>
            <pc:docMk/>
            <pc:sldMk cId="2677074795" sldId="267"/>
            <ac:picMk id="9" creationId="{5C559146-3FF4-410E-BC70-3DE33E194DE4}"/>
          </ac:picMkLst>
        </pc:picChg>
      </pc:sldChg>
      <pc:sldChg chg="addSp modSp">
        <pc:chgData name="Rapahel Pickl" userId="64cbffa6-6765-42db-ab2d-5aac8c8944f6" providerId="ADAL" clId="{6D5460F7-42EA-4675-9474-94C3E5044674}" dt="2019-11-01T12:53:51.725" v="327" actId="1076"/>
        <pc:sldMkLst>
          <pc:docMk/>
          <pc:sldMk cId="3059901238" sldId="269"/>
        </pc:sldMkLst>
        <pc:spChg chg="mod">
          <ac:chgData name="Rapahel Pickl" userId="64cbffa6-6765-42db-ab2d-5aac8c8944f6" providerId="ADAL" clId="{6D5460F7-42EA-4675-9474-94C3E5044674}" dt="2019-11-01T12:53:47.596" v="326" actId="20577"/>
          <ac:spMkLst>
            <pc:docMk/>
            <pc:sldMk cId="3059901238" sldId="269"/>
            <ac:spMk id="3" creationId="{D89C1ED6-E054-4D65-BF92-A357A0F8CFB7}"/>
          </ac:spMkLst>
        </pc:spChg>
        <pc:picChg chg="add mod">
          <ac:chgData name="Rapahel Pickl" userId="64cbffa6-6765-42db-ab2d-5aac8c8944f6" providerId="ADAL" clId="{6D5460F7-42EA-4675-9474-94C3E5044674}" dt="2019-11-01T12:53:51.725" v="327" actId="1076"/>
          <ac:picMkLst>
            <pc:docMk/>
            <pc:sldMk cId="3059901238" sldId="269"/>
            <ac:picMk id="5" creationId="{F7D06418-759D-42A6-89CB-3D5BB3733D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90ED5-BFDE-48B2-B5BC-A6BC7BEADA9B}" type="datetimeFigureOut">
              <a:rPr lang="en-DE" smtClean="0"/>
              <a:t>01/10/2020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0D448-854D-4399-84E4-2CDC956D9E6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218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3706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Raphi</a:t>
            </a:r>
            <a:endParaRPr lang="en-US"/>
          </a:p>
          <a:p>
            <a:r>
              <a:rPr lang="en-US"/>
              <a:t>80% what </a:t>
            </a:r>
            <a:r>
              <a:rPr lang="en-US" err="1"/>
              <a:t>datascientists</a:t>
            </a:r>
            <a:r>
              <a:rPr lang="en-US"/>
              <a:t> do: </a:t>
            </a:r>
            <a:r>
              <a:rPr lang="en-US" err="1"/>
              <a:t>Datacleaning</a:t>
            </a:r>
            <a:endParaRPr lang="en-US"/>
          </a:p>
          <a:p>
            <a:r>
              <a:rPr lang="en-US"/>
              <a:t>Most important but tedious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1616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Raphi</a:t>
            </a:r>
            <a:endParaRPr lang="en-DE"/>
          </a:p>
          <a:p>
            <a:r>
              <a:rPr lang="en-US"/>
              <a:t>To clean the data one have to understand</a:t>
            </a:r>
          </a:p>
          <a:p>
            <a:r>
              <a:rPr lang="en-US"/>
              <a:t>Raw visualization and the converted files</a:t>
            </a:r>
          </a:p>
          <a:p>
            <a:r>
              <a:rPr lang="en-US" err="1"/>
              <a:t>Gimballock</a:t>
            </a:r>
            <a:r>
              <a:rPr lang="en-US"/>
              <a:t> was in the way of more beautiful </a:t>
            </a:r>
            <a:r>
              <a:rPr lang="en-US" err="1"/>
              <a:t>vizualizations</a:t>
            </a:r>
            <a:endParaRPr lang="en-US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2054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Raphi</a:t>
            </a:r>
            <a:endParaRPr lang="en-DE"/>
          </a:p>
          <a:p>
            <a:r>
              <a:rPr lang="en-US"/>
              <a:t>Two exercises per patient -&gt; different colors</a:t>
            </a:r>
          </a:p>
          <a:p>
            <a:r>
              <a:rPr lang="en-US"/>
              <a:t>Graph shows rotation over time.</a:t>
            </a:r>
          </a:p>
          <a:p>
            <a:r>
              <a:rPr lang="en-US"/>
              <a:t>We chose axes (the bone) with the most difference in movement and from there we calculated the change in movement over time.</a:t>
            </a:r>
          </a:p>
          <a:p>
            <a:r>
              <a:rPr lang="en-US"/>
              <a:t>If the change is big, the exercise start. Same backwards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3757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Raphi</a:t>
            </a:r>
            <a:endParaRPr lang="en-DE"/>
          </a:p>
          <a:p>
            <a:r>
              <a:rPr lang="en-US"/>
              <a:t>We’re working on a new description of the data using 2D vectors. </a:t>
            </a:r>
          </a:p>
          <a:p>
            <a:r>
              <a:rPr lang="en-US"/>
              <a:t>With this description we can find out If there are 2 times the same exercise in one file.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0295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Raphi</a:t>
            </a:r>
            <a:endParaRPr lang="en-DE"/>
          </a:p>
          <a:p>
            <a:r>
              <a:rPr lang="en-US"/>
              <a:t>Problem with time, this leads to a couple of different enrichment methods. 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3328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Raphi</a:t>
            </a:r>
            <a:endParaRPr lang="en-DE"/>
          </a:p>
          <a:p>
            <a:r>
              <a:rPr lang="en-US"/>
              <a:t>Biggest problem, difference in time, therefore we’ve written a script to resample the exercises. </a:t>
            </a:r>
          </a:p>
          <a:p>
            <a:r>
              <a:rPr lang="en-US"/>
              <a:t>We can now resample all the exercises to a length we would like, only using mathematics</a:t>
            </a:r>
          </a:p>
          <a:p>
            <a:r>
              <a:rPr lang="en-US"/>
              <a:t>Often it </a:t>
            </a:r>
            <a:r>
              <a:rPr lang="en-US" err="1"/>
              <a:t>smoothes</a:t>
            </a:r>
            <a:r>
              <a:rPr lang="en-US"/>
              <a:t> out the data, sometime sudden changes overreact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6039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Raphi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2651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Raphi</a:t>
            </a:r>
            <a:endParaRPr lang="en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0332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Raphi</a:t>
            </a:r>
            <a:endParaRPr lang="en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4322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210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0985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Raphi</a:t>
            </a:r>
            <a:endParaRPr lang="en-DE"/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74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</a:p>
          <a:p>
            <a:r>
              <a:rPr lang="en-US"/>
              <a:t>Where we come from, where we want to end up in the future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4358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620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4840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7509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781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7144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Rachelle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0D448-854D-4399-84E4-2CDC956D9E62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993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2244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22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011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829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32473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51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130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266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049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666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652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9E9941E-26B5-504E-9F26-FD2495303636}" type="datetimeFigureOut">
              <a:rPr lang="nl-NL" smtClean="0"/>
              <a:t>10-1-2020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66861B3-F671-3642-A79A-3F04A1D5AB2F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912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F3290-3C79-7F4C-96DD-160E52B5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2692" y="1534725"/>
            <a:ext cx="8975852" cy="1180484"/>
          </a:xfrm>
        </p:spPr>
        <p:txBody>
          <a:bodyPr>
            <a:normAutofit/>
          </a:bodyPr>
          <a:lstStyle/>
          <a:p>
            <a:pPr algn="ctr"/>
            <a:r>
              <a:rPr lang="nl-NL" sz="8000" b="1" u="sng" err="1"/>
              <a:t>Ortho</a:t>
            </a:r>
            <a:r>
              <a:rPr lang="nl-NL" sz="8000" b="1" u="sng"/>
              <a:t> </a:t>
            </a:r>
            <a:r>
              <a:rPr lang="nl-NL" sz="8000" b="1" u="sng" err="1"/>
              <a:t>Eyes</a:t>
            </a:r>
            <a:r>
              <a:rPr lang="nl-NL" sz="8000" b="1" u="sng"/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2FF5E0D8-63C2-8E41-B200-967A52BA1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8" r="-2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4ED44-EA36-4C18-98FA-6E569E65F42E}"/>
              </a:ext>
            </a:extLst>
          </p:cNvPr>
          <p:cNvSpPr txBox="1"/>
          <p:nvPr/>
        </p:nvSpPr>
        <p:spPr>
          <a:xfrm>
            <a:off x="1322773" y="3013788"/>
            <a:ext cx="4773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nl-NL">
                <a:solidFill>
                  <a:schemeClr val="accent6"/>
                </a:solidFill>
                <a:ea typeface="MS PGothic"/>
              </a:rPr>
              <a:t>Raphael Pickl, Brice Lang-Nguyen, </a:t>
            </a:r>
          </a:p>
          <a:p>
            <a:pPr algn="ctr"/>
            <a:r>
              <a:rPr lang="de-DE" altLang="nl-NL">
                <a:solidFill>
                  <a:schemeClr val="accent6"/>
                </a:solidFill>
                <a:ea typeface="MS PGothic"/>
              </a:rPr>
              <a:t>Eddie </a:t>
            </a:r>
            <a:r>
              <a:rPr lang="de-DE" altLang="nl-NL" err="1">
                <a:solidFill>
                  <a:schemeClr val="accent6"/>
                </a:solidFill>
                <a:ea typeface="MS PGothic"/>
              </a:rPr>
              <a:t>Versluis</a:t>
            </a:r>
            <a:r>
              <a:rPr lang="de-DE" altLang="nl-NL">
                <a:solidFill>
                  <a:schemeClr val="accent6"/>
                </a:solidFill>
                <a:ea typeface="MS PGothic"/>
              </a:rPr>
              <a:t>, Hassan Ali, Arjun </a:t>
            </a:r>
            <a:r>
              <a:rPr lang="de-DE" altLang="nl-NL" err="1">
                <a:solidFill>
                  <a:schemeClr val="accent6"/>
                </a:solidFill>
                <a:ea typeface="MS PGothic"/>
              </a:rPr>
              <a:t>Sardjoe</a:t>
            </a:r>
            <a:r>
              <a:rPr lang="de-DE" altLang="nl-NL">
                <a:solidFill>
                  <a:schemeClr val="accent6"/>
                </a:solidFill>
                <a:ea typeface="MS PGothic"/>
              </a:rPr>
              <a:t> </a:t>
            </a:r>
            <a:r>
              <a:rPr lang="de-DE" altLang="nl-NL" err="1">
                <a:solidFill>
                  <a:schemeClr val="accent6"/>
                </a:solidFill>
                <a:ea typeface="MS PGothic"/>
              </a:rPr>
              <a:t>Missier</a:t>
            </a:r>
            <a:r>
              <a:rPr lang="de-DE" altLang="nl-NL">
                <a:solidFill>
                  <a:schemeClr val="accent6"/>
                </a:solidFill>
                <a:ea typeface="MS PGothic"/>
              </a:rPr>
              <a:t>, Lennart van Koppen, Rachelle Kiepe, Dr. Tony Andrioli</a:t>
            </a:r>
            <a:endParaRPr lang="de-DE" altLang="nl-NL">
              <a:solidFill>
                <a:schemeClr val="accent6"/>
              </a:solidFill>
              <a:ea typeface="MS PGothic"/>
              <a:cs typeface="Calibri"/>
            </a:endParaRPr>
          </a:p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5682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3ECE2-E31C-4EA8-8344-EE9B4FF2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87462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nl-NL" sz="8800" b="1"/>
              <a:t>Data Cleaning</a:t>
            </a:r>
            <a:endParaRPr lang="en-GB" sz="8800" b="1"/>
          </a:p>
        </p:txBody>
      </p:sp>
    </p:spTree>
    <p:extLst>
      <p:ext uri="{BB962C8B-B14F-4D97-AF65-F5344CB8AC3E}">
        <p14:creationId xmlns:p14="http://schemas.microsoft.com/office/powerpoint/2010/main" val="285959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D395FB3-C319-44ED-A532-51F9BD72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0" name="Figure 1 2019-11-27 13-33-53">
            <a:hlinkClick r:id="" action="ppaction://media"/>
            <a:extLst>
              <a:ext uri="{FF2B5EF4-FFF2-40B4-BE49-F238E27FC236}">
                <a16:creationId xmlns:a16="http://schemas.microsoft.com/office/drawing/2014/main" id="{2C165E2C-392D-4F32-B1CF-BC5DBE24B8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4989"/>
            <a:ext cx="12192000" cy="6477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338C448-1ED5-4655-910D-B8007447D051}"/>
              </a:ext>
            </a:extLst>
          </p:cNvPr>
          <p:cNvSpPr txBox="1">
            <a:spLocks/>
          </p:cNvSpPr>
          <p:nvPr/>
        </p:nvSpPr>
        <p:spPr>
          <a:xfrm>
            <a:off x="387658" y="15498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we see </a:t>
            </a:r>
          </a:p>
          <a:p>
            <a:r>
              <a:rPr lang="en-US"/>
              <a:t>the data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07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5B4D89D-3522-4F1B-B06C-77CC167F2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90" y="1176859"/>
            <a:ext cx="11114843" cy="5690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55EF1-6EA7-4B28-8682-16C30DFA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81" y="241916"/>
            <a:ext cx="9601200" cy="1485900"/>
          </a:xfrm>
        </p:spPr>
        <p:txBody>
          <a:bodyPr/>
          <a:lstStyle/>
          <a:p>
            <a:r>
              <a:rPr lang="en-US"/>
              <a:t>Removing the idle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6136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97BBD670-A370-4E1C-B026-BC116354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13" y="3795731"/>
            <a:ext cx="5834008" cy="26728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4068B4-0E4E-41DC-B903-B82DBC58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in Progress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4CF4F-F9B2-493B-AFA2-4D6A0F483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Detect “double exercises”</a:t>
            </a:r>
          </a:p>
          <a:p>
            <a:endParaRPr lang="en-US"/>
          </a:p>
          <a:p>
            <a:r>
              <a:rPr lang="en-US"/>
              <a:t>Detect wrongly named exercises</a:t>
            </a:r>
          </a:p>
          <a:p>
            <a:endParaRPr lang="en-US"/>
          </a:p>
          <a:p>
            <a:endParaRPr lang="en-DE"/>
          </a:p>
        </p:txBody>
      </p:sp>
      <p:pic>
        <p:nvPicPr>
          <p:cNvPr id="5" name="Picture 4" descr="A picture containing sitting, black&#10;&#10;Description automatically generated">
            <a:extLst>
              <a:ext uri="{FF2B5EF4-FFF2-40B4-BE49-F238E27FC236}">
                <a16:creationId xmlns:a16="http://schemas.microsoft.com/office/drawing/2014/main" id="{A4EDA5F6-87DF-4605-8A9C-D7AE2963A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14" b="192"/>
          <a:stretch/>
        </p:blipFill>
        <p:spPr>
          <a:xfrm>
            <a:off x="6329777" y="2413653"/>
            <a:ext cx="5180051" cy="4435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3F32E-FB82-44A8-9034-F8920DF27CC2}"/>
              </a:ext>
            </a:extLst>
          </p:cNvPr>
          <p:cNvSpPr/>
          <p:nvPr/>
        </p:nvSpPr>
        <p:spPr>
          <a:xfrm>
            <a:off x="6292922" y="4336434"/>
            <a:ext cx="4843604" cy="45267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3027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3ECE2-E31C-4EA8-8344-EE9B4FF2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87462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nl-NL" sz="8800" b="1"/>
              <a:t>Data </a:t>
            </a:r>
            <a:r>
              <a:rPr lang="nl-NL" sz="8800" b="1" err="1"/>
              <a:t>Enrichment</a:t>
            </a:r>
            <a:endParaRPr lang="en-GB" sz="8800" b="1"/>
          </a:p>
        </p:txBody>
      </p:sp>
    </p:spTree>
    <p:extLst>
      <p:ext uri="{BB962C8B-B14F-4D97-AF65-F5344CB8AC3E}">
        <p14:creationId xmlns:p14="http://schemas.microsoft.com/office/powerpoint/2010/main" val="131732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4DB4-516D-47BD-9333-671098382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Resample exercises</a:t>
            </a:r>
            <a:endParaRPr lang="en-DE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6B43CCB-B6E5-4DAF-BF1B-D2B50C82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30" y="1783070"/>
            <a:ext cx="5852172" cy="438912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EAE988A-1C7F-4A12-AECF-236F28FBE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307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6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C4B4-0579-41EE-B710-AD49BC6E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 Generator</a:t>
            </a:r>
            <a:endParaRPr lang="en-DE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FB9E2A0-54EE-4A03-8837-68F39341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599"/>
            <a:ext cx="6637872" cy="339845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AD81443-9D5F-4477-9B0A-99F627FC3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8599"/>
            <a:ext cx="6637872" cy="3398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7B760F-F817-4DB5-8903-395CFB96156B}"/>
              </a:ext>
            </a:extLst>
          </p:cNvPr>
          <p:cNvSpPr txBox="1"/>
          <p:nvPr/>
        </p:nvSpPr>
        <p:spPr>
          <a:xfrm>
            <a:off x="6846218" y="575841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</a:t>
            </a:r>
            <a:r>
              <a:rPr lang="en-US" err="1"/>
              <a:t>framecount</a:t>
            </a:r>
            <a:r>
              <a:rPr lang="en-US"/>
              <a:t> =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4EBA8-FCE4-47A8-9693-4FFB3D7E2FB8}"/>
              </a:ext>
            </a:extLst>
          </p:cNvPr>
          <p:cNvSpPr txBox="1"/>
          <p:nvPr/>
        </p:nvSpPr>
        <p:spPr>
          <a:xfrm>
            <a:off x="9585066" y="5750701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20, 45, 70, 95</a:t>
            </a:r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3A47A-B7D5-4DBD-A70E-9AE3370EBA6C}"/>
              </a:ext>
            </a:extLst>
          </p:cNvPr>
          <p:cNvSpPr txBox="1"/>
          <p:nvPr/>
        </p:nvSpPr>
        <p:spPr>
          <a:xfrm>
            <a:off x="9737466" y="5980250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21, 46, 71, 96</a:t>
            </a:r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6DBC3-2AA5-4143-A40C-58326297A489}"/>
              </a:ext>
            </a:extLst>
          </p:cNvPr>
          <p:cNvSpPr txBox="1"/>
          <p:nvPr/>
        </p:nvSpPr>
        <p:spPr>
          <a:xfrm>
            <a:off x="9889866" y="6208013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22, 47, 72, 97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51707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FC5E997-A500-4BB2-A9F4-FAF5BD2E8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76" y="3098307"/>
            <a:ext cx="7816923" cy="4002102"/>
          </a:xfrm>
          <a:prstGeom prst="rect">
            <a:avLst/>
          </a:prstGeom>
        </p:spPr>
      </p:pic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AA66B609-8F83-40B0-99CA-A51730CE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0800"/>
            <a:ext cx="5852172" cy="43891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43ED2B-5C50-4818-A13D-6AD994E4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30" y="971215"/>
            <a:ext cx="9601200" cy="1485900"/>
          </a:xfrm>
        </p:spPr>
        <p:txBody>
          <a:bodyPr/>
          <a:lstStyle/>
          <a:p>
            <a:r>
              <a:rPr lang="en-US"/>
              <a:t>Space description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733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F88F-0BAE-4601-9029-3014A508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now?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48A8-48F0-4FAA-BC56-480385EC2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Fix everything that is still wrong with </a:t>
            </a:r>
            <a:r>
              <a:rPr lang="en-US" err="1"/>
              <a:t>Patientgroup</a:t>
            </a:r>
            <a:r>
              <a:rPr lang="en-US"/>
              <a:t> 4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Finalize script to remove “double exercises”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Train a Recurrent Neural Network using timeseries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Combine data enrichment and cleaning techniques in an automated script to train the best possible model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9376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F4D9-5783-4957-B358-B3270984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47132"/>
            <a:ext cx="9601200" cy="1485900"/>
          </a:xfrm>
        </p:spPr>
        <p:txBody>
          <a:bodyPr/>
          <a:lstStyle/>
          <a:p>
            <a:r>
              <a:rPr lang="en-US"/>
              <a:t>Different Models on PG 1-3</a:t>
            </a:r>
            <a:endParaRPr lang="en-DE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D8DA8A-CF95-45D4-ADBA-491C91430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443" y="1290082"/>
            <a:ext cx="11621386" cy="557323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9EBF6-FDD0-4FB0-94E0-CC87A4CBB83F}"/>
              </a:ext>
            </a:extLst>
          </p:cNvPr>
          <p:cNvSpPr/>
          <p:nvPr/>
        </p:nvSpPr>
        <p:spPr>
          <a:xfrm>
            <a:off x="1731934" y="2033032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167F1-9FF2-42C9-9CBA-7F5E10F09B4B}"/>
              </a:ext>
            </a:extLst>
          </p:cNvPr>
          <p:cNvSpPr/>
          <p:nvPr/>
        </p:nvSpPr>
        <p:spPr>
          <a:xfrm>
            <a:off x="1731933" y="2676080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A1BF31-0B29-4C2B-AE76-CD889C28140D}"/>
              </a:ext>
            </a:extLst>
          </p:cNvPr>
          <p:cNvSpPr/>
          <p:nvPr/>
        </p:nvSpPr>
        <p:spPr>
          <a:xfrm>
            <a:off x="1731933" y="3675985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96A331-22D7-41DC-A8EC-FD1C39223735}"/>
              </a:ext>
            </a:extLst>
          </p:cNvPr>
          <p:cNvSpPr/>
          <p:nvPr/>
        </p:nvSpPr>
        <p:spPr>
          <a:xfrm>
            <a:off x="1731932" y="4364443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A1125-F30A-4897-9013-79DB185E4FE1}"/>
              </a:ext>
            </a:extLst>
          </p:cNvPr>
          <p:cNvSpPr/>
          <p:nvPr/>
        </p:nvSpPr>
        <p:spPr>
          <a:xfrm>
            <a:off x="4681278" y="2340929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D11B40-EDEC-44D4-BDD2-5A2CA6C11769}"/>
              </a:ext>
            </a:extLst>
          </p:cNvPr>
          <p:cNvSpPr/>
          <p:nvPr/>
        </p:nvSpPr>
        <p:spPr>
          <a:xfrm>
            <a:off x="4684821" y="3024953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43D49B-17E0-4FCE-A455-98A224769BAE}"/>
              </a:ext>
            </a:extLst>
          </p:cNvPr>
          <p:cNvSpPr/>
          <p:nvPr/>
        </p:nvSpPr>
        <p:spPr>
          <a:xfrm>
            <a:off x="4688949" y="3358110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3677C8-F3E2-40AE-919B-382D57526A36}"/>
              </a:ext>
            </a:extLst>
          </p:cNvPr>
          <p:cNvSpPr/>
          <p:nvPr/>
        </p:nvSpPr>
        <p:spPr>
          <a:xfrm>
            <a:off x="4688948" y="4020871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152BFE-C21C-4353-AB0C-F02D5DD71A4D}"/>
              </a:ext>
            </a:extLst>
          </p:cNvPr>
          <p:cNvSpPr/>
          <p:nvPr/>
        </p:nvSpPr>
        <p:spPr>
          <a:xfrm>
            <a:off x="6616985" y="4703801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37846E-6F6A-4B4A-829C-D8F6710A6BB8}"/>
              </a:ext>
            </a:extLst>
          </p:cNvPr>
          <p:cNvSpPr/>
          <p:nvPr/>
        </p:nvSpPr>
        <p:spPr>
          <a:xfrm>
            <a:off x="6616985" y="5036954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9CFADB-13C5-4438-9BC5-7863C1AFC377}"/>
              </a:ext>
            </a:extLst>
          </p:cNvPr>
          <p:cNvSpPr/>
          <p:nvPr/>
        </p:nvSpPr>
        <p:spPr>
          <a:xfrm>
            <a:off x="6616985" y="6042175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77828E-B2C3-4742-9F71-27C93C6909DC}"/>
              </a:ext>
            </a:extLst>
          </p:cNvPr>
          <p:cNvSpPr/>
          <p:nvPr/>
        </p:nvSpPr>
        <p:spPr>
          <a:xfrm>
            <a:off x="6616984" y="6362815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015753-8FD4-44A3-B6FF-147FAE3F33C0}"/>
              </a:ext>
            </a:extLst>
          </p:cNvPr>
          <p:cNvSpPr/>
          <p:nvPr/>
        </p:nvSpPr>
        <p:spPr>
          <a:xfrm>
            <a:off x="8364269" y="5357482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C0C820-2694-4497-93D5-E0698FF1C0B3}"/>
              </a:ext>
            </a:extLst>
          </p:cNvPr>
          <p:cNvSpPr/>
          <p:nvPr/>
        </p:nvSpPr>
        <p:spPr>
          <a:xfrm>
            <a:off x="8367811" y="5701273"/>
            <a:ext cx="637953" cy="2423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F7CB5A-BA0D-4698-A376-8822A1CBBA42}"/>
              </a:ext>
            </a:extLst>
          </p:cNvPr>
          <p:cNvCxnSpPr/>
          <p:nvPr/>
        </p:nvCxnSpPr>
        <p:spPr>
          <a:xfrm>
            <a:off x="813916" y="6605150"/>
            <a:ext cx="823965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18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E7A4BF-B20E-4B67-806B-5B773F3E3F1B}"/>
              </a:ext>
            </a:extLst>
          </p:cNvPr>
          <p:cNvSpPr/>
          <p:nvPr/>
        </p:nvSpPr>
        <p:spPr>
          <a:xfrm>
            <a:off x="6525087" y="457200"/>
            <a:ext cx="4589756" cy="1069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A8BEE2-713F-4115-BFD9-7EEBBDB6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Introduction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CD9A99-46D3-4D7B-8196-A5F7FD426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nl-NL"/>
              <a:t>Laboratorium </a:t>
            </a:r>
            <a:r>
              <a:rPr lang="nl-NL" err="1"/>
              <a:t>for</a:t>
            </a:r>
            <a:r>
              <a:rPr lang="nl-NL"/>
              <a:t> Kinematics en </a:t>
            </a:r>
            <a:r>
              <a:rPr lang="nl-NL" err="1"/>
              <a:t>Neuromechanics</a:t>
            </a:r>
            <a:r>
              <a:rPr lang="nl-NL"/>
              <a:t> (LK&amp;N)</a:t>
            </a:r>
          </a:p>
          <a:p>
            <a:pPr marL="0" indent="0">
              <a:buNone/>
            </a:pPr>
            <a:endParaRPr lang="nl-NL"/>
          </a:p>
          <a:p>
            <a:pPr marL="383540" indent="-383540"/>
            <a:r>
              <a:rPr lang="nl-NL" err="1"/>
              <a:t>Improving</a:t>
            </a:r>
            <a:r>
              <a:rPr lang="nl-NL"/>
              <a:t> treatment </a:t>
            </a:r>
            <a:r>
              <a:rPr lang="nl-NL" err="1"/>
              <a:t>and</a:t>
            </a:r>
            <a:r>
              <a:rPr lang="nl-NL"/>
              <a:t> diagnosis of </a:t>
            </a:r>
            <a:r>
              <a:rPr lang="nl-NL" err="1"/>
              <a:t>musculoskeletal</a:t>
            </a:r>
            <a:r>
              <a:rPr lang="nl-NL"/>
              <a:t> system issues</a:t>
            </a:r>
          </a:p>
          <a:p>
            <a:pPr marL="0" indent="0">
              <a:buNone/>
            </a:pPr>
            <a:endParaRPr lang="nl-NL"/>
          </a:p>
          <a:p>
            <a:pPr marL="383540" indent="-383540"/>
            <a:r>
              <a:rPr lang="nl-NL" err="1"/>
              <a:t>Our</a:t>
            </a:r>
            <a:r>
              <a:rPr lang="nl-NL"/>
              <a:t> research is </a:t>
            </a:r>
            <a:r>
              <a:rPr lang="nl-NL" err="1"/>
              <a:t>focused</a:t>
            </a:r>
            <a:r>
              <a:rPr lang="nl-NL"/>
              <a:t> on </a:t>
            </a:r>
            <a:r>
              <a:rPr lang="nl-NL" err="1"/>
              <a:t>shoulder</a:t>
            </a:r>
            <a:r>
              <a:rPr lang="nl-NL"/>
              <a:t> issues</a:t>
            </a:r>
          </a:p>
          <a:p>
            <a:pPr marL="383540" indent="-383540"/>
            <a:endParaRPr lang="nl-NL"/>
          </a:p>
          <a:p>
            <a:pPr marL="383540" indent="-383540"/>
            <a:endParaRPr lang="nl-NL"/>
          </a:p>
          <a:p>
            <a:pPr marL="383540" indent="-383540"/>
            <a:endParaRPr lang="en-GB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914CA37-C35F-44FC-B6E3-F43F15B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457200"/>
            <a:ext cx="42862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CAB59-CB40-41BD-8B70-787EB7DA8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CC7D5-B1EF-4C53-97CC-0499C886712E}"/>
              </a:ext>
            </a:extLst>
          </p:cNvPr>
          <p:cNvSpPr txBox="1"/>
          <p:nvPr/>
        </p:nvSpPr>
        <p:spPr>
          <a:xfrm>
            <a:off x="1766203" y="2347963"/>
            <a:ext cx="5673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nl-NL" sz="7200">
                <a:solidFill>
                  <a:schemeClr val="accent6"/>
                </a:solidFill>
                <a:ea typeface="MS PGothic"/>
              </a:rPr>
              <a:t>Questions?</a:t>
            </a:r>
            <a:endParaRPr lang="de-DE" altLang="nl-NL" sz="7200">
              <a:solidFill>
                <a:schemeClr val="accent6"/>
              </a:solidFill>
              <a:ea typeface="MS PGothic"/>
              <a:cs typeface="Calibri"/>
            </a:endParaRPr>
          </a:p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DDC70-1156-4815-8094-B0BEF48FAC16}"/>
              </a:ext>
            </a:extLst>
          </p:cNvPr>
          <p:cNvSpPr txBox="1"/>
          <p:nvPr/>
        </p:nvSpPr>
        <p:spPr>
          <a:xfrm>
            <a:off x="3666023" y="3404586"/>
            <a:ext cx="567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nl-NL" err="1">
                <a:solidFill>
                  <a:schemeClr val="accent6"/>
                </a:solidFill>
                <a:ea typeface="MS PGothic"/>
              </a:rPr>
              <a:t>Thank</a:t>
            </a:r>
            <a:r>
              <a:rPr lang="de-DE" altLang="nl-NL">
                <a:solidFill>
                  <a:schemeClr val="accent6"/>
                </a:solidFill>
                <a:ea typeface="MS PGothic"/>
              </a:rPr>
              <a:t> </a:t>
            </a:r>
            <a:r>
              <a:rPr lang="de-DE" altLang="nl-NL" err="1">
                <a:solidFill>
                  <a:schemeClr val="accent6"/>
                </a:solidFill>
                <a:ea typeface="MS PGothic"/>
              </a:rPr>
              <a:t>you</a:t>
            </a:r>
            <a:r>
              <a:rPr lang="de-DE" altLang="nl-NL">
                <a:solidFill>
                  <a:schemeClr val="accent6"/>
                </a:solidFill>
                <a:ea typeface="MS PGothic"/>
              </a:rPr>
              <a:t> </a:t>
            </a:r>
            <a:r>
              <a:rPr lang="de-DE" altLang="nl-NL" err="1">
                <a:solidFill>
                  <a:schemeClr val="accent6"/>
                </a:solidFill>
                <a:ea typeface="MS PGothic"/>
              </a:rPr>
              <a:t>for</a:t>
            </a:r>
            <a:r>
              <a:rPr lang="de-DE" altLang="nl-NL">
                <a:solidFill>
                  <a:schemeClr val="accent6"/>
                </a:solidFill>
                <a:ea typeface="MS PGothic"/>
              </a:rPr>
              <a:t> </a:t>
            </a:r>
            <a:r>
              <a:rPr lang="de-DE" altLang="nl-NL" err="1">
                <a:solidFill>
                  <a:schemeClr val="accent6"/>
                </a:solidFill>
                <a:ea typeface="MS PGothic"/>
              </a:rPr>
              <a:t>listening</a:t>
            </a:r>
            <a:r>
              <a:rPr lang="de-DE" altLang="nl-NL">
                <a:solidFill>
                  <a:schemeClr val="accent6"/>
                </a:solidFill>
                <a:ea typeface="MS PGothic"/>
              </a:rPr>
              <a:t>!</a:t>
            </a:r>
            <a:endParaRPr lang="de-DE" altLang="nl-NL">
              <a:solidFill>
                <a:schemeClr val="accent6"/>
              </a:solidFill>
              <a:ea typeface="MS P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55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8355DC-8B42-1A47-BA77-1DA6B950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nl-NL" sz="4400" b="1" err="1">
                <a:solidFill>
                  <a:schemeClr val="tx2"/>
                </a:solidFill>
              </a:rPr>
              <a:t>From</a:t>
            </a:r>
            <a:r>
              <a:rPr lang="nl-NL" sz="4400" b="1">
                <a:solidFill>
                  <a:schemeClr val="tx2"/>
                </a:solidFill>
              </a:rPr>
              <a:t> Goniometer </a:t>
            </a:r>
            <a:r>
              <a:rPr lang="nl-NL" sz="4400" b="1" err="1">
                <a:solidFill>
                  <a:schemeClr val="tx2"/>
                </a:solidFill>
              </a:rPr>
              <a:t>to</a:t>
            </a:r>
            <a:r>
              <a:rPr lang="nl-NL" sz="4400" b="1">
                <a:solidFill>
                  <a:schemeClr val="tx2"/>
                </a:solidFill>
              </a:rPr>
              <a:t> Xbox-Kinect</a:t>
            </a:r>
            <a:r>
              <a:rPr lang="nl-NL" sz="440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4D4FDCF-842B-ED44-BD77-8A4F644E3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58" b="-1"/>
          <a:stretch/>
        </p:blipFill>
        <p:spPr>
          <a:xfrm>
            <a:off x="1371600" y="2171700"/>
            <a:ext cx="3638244" cy="4141847"/>
          </a:xfrm>
          <a:prstGeom prst="rect">
            <a:avLst/>
          </a:prstGeom>
          <a:noFill/>
        </p:spPr>
      </p:pic>
      <p:pic>
        <p:nvPicPr>
          <p:cNvPr id="7" name="Afbeelding 4">
            <a:extLst>
              <a:ext uri="{FF2B5EF4-FFF2-40B4-BE49-F238E27FC236}">
                <a16:creationId xmlns:a16="http://schemas.microsoft.com/office/drawing/2014/main" id="{A7EA157D-F89F-4D5F-B622-68192EE19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57" r="14726" b="-3"/>
          <a:stretch/>
        </p:blipFill>
        <p:spPr>
          <a:xfrm>
            <a:off x="7182158" y="2451922"/>
            <a:ext cx="4447786" cy="3581401"/>
          </a:xfrm>
          <a:prstGeom prst="rect">
            <a:avLst/>
          </a:prstGeom>
          <a:noFill/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2FD662F-56CD-4A2C-9CC2-2AEE15652742}"/>
              </a:ext>
            </a:extLst>
          </p:cNvPr>
          <p:cNvSpPr/>
          <p:nvPr/>
        </p:nvSpPr>
        <p:spPr>
          <a:xfrm>
            <a:off x="5221549" y="3684233"/>
            <a:ext cx="1748901" cy="932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141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1143F-BC64-4120-BCE8-F27F763F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History</a:t>
            </a:r>
            <a:r>
              <a:rPr lang="nl-NL"/>
              <a:t> of </a:t>
            </a:r>
            <a:r>
              <a:rPr lang="nl-NL" err="1"/>
              <a:t>the</a:t>
            </a:r>
            <a:r>
              <a:rPr lang="nl-NL"/>
              <a:t> project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E91BA5-FE7F-4ED9-8E9A-6F550B338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8768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nl-NL"/>
              <a:t>First iteration (2017)</a:t>
            </a:r>
          </a:p>
          <a:p>
            <a:pPr lvl="1" indent="-383540"/>
            <a:r>
              <a:rPr lang="nl-NL"/>
              <a:t>Research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kinect</a:t>
            </a:r>
            <a:endParaRPr lang="nl-NL"/>
          </a:p>
          <a:p>
            <a:pPr marL="383540" indent="-383540"/>
            <a:r>
              <a:rPr lang="nl-NL"/>
              <a:t>Second iteration (2018)</a:t>
            </a:r>
          </a:p>
          <a:p>
            <a:pPr lvl="1" indent="-383540"/>
            <a:r>
              <a:rPr lang="nl-NL" err="1"/>
              <a:t>Flock</a:t>
            </a:r>
            <a:r>
              <a:rPr lang="nl-NL"/>
              <a:t> of </a:t>
            </a:r>
            <a:r>
              <a:rPr lang="nl-NL" err="1"/>
              <a:t>birds</a:t>
            </a:r>
            <a:r>
              <a:rPr lang="nl-NL"/>
              <a:t> – </a:t>
            </a:r>
            <a:r>
              <a:rPr lang="nl-NL" err="1"/>
              <a:t>logistic</a:t>
            </a:r>
            <a:r>
              <a:rPr lang="nl-NL"/>
              <a:t> </a:t>
            </a:r>
            <a:r>
              <a:rPr lang="nl-NL" err="1"/>
              <a:t>regression</a:t>
            </a:r>
            <a:endParaRPr lang="nl-NL"/>
          </a:p>
          <a:p>
            <a:pPr marL="383540" indent="-383540"/>
            <a:r>
              <a:rPr lang="nl-NL" err="1"/>
              <a:t>Third</a:t>
            </a:r>
            <a:r>
              <a:rPr lang="nl-NL"/>
              <a:t> iteration (2019)</a:t>
            </a:r>
          </a:p>
          <a:p>
            <a:pPr lvl="1" indent="-383540"/>
            <a:r>
              <a:rPr lang="nl-NL" err="1"/>
              <a:t>Flock</a:t>
            </a:r>
            <a:r>
              <a:rPr lang="nl-NL"/>
              <a:t> of </a:t>
            </a:r>
            <a:r>
              <a:rPr lang="nl-NL" err="1"/>
              <a:t>birds</a:t>
            </a:r>
            <a:r>
              <a:rPr lang="nl-NL"/>
              <a:t> – </a:t>
            </a:r>
            <a:r>
              <a:rPr lang="nl-NL" err="1"/>
              <a:t>unsupervised</a:t>
            </a:r>
            <a:r>
              <a:rPr lang="nl-NL"/>
              <a:t> </a:t>
            </a:r>
            <a:r>
              <a:rPr lang="nl-NL" err="1"/>
              <a:t>learning</a:t>
            </a:r>
            <a:endParaRPr lang="nl-NL"/>
          </a:p>
          <a:p>
            <a:pPr marL="383540" indent="-383540"/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58A-22B2-4F0C-A781-65D55C717BDC}"/>
              </a:ext>
            </a:extLst>
          </p:cNvPr>
          <p:cNvSpPr txBox="1"/>
          <p:nvPr/>
        </p:nvSpPr>
        <p:spPr>
          <a:xfrm>
            <a:off x="1758888" y="4863837"/>
            <a:ext cx="88266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To what extend and in what way, can different unsupervised data science techniques be used on kinematic recordings to contribute to a more valid and more reliable diagnosis, made by a doctor, on shoulder disability.</a:t>
            </a:r>
            <a:endParaRPr lang="en-DE" sz="2000" b="1"/>
          </a:p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692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E15B-DC27-4AE8-B26B-C56AFE68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of the Project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45D1-01E9-4E89-B8D1-4F3DB306C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We’re training </a:t>
            </a:r>
            <a:r>
              <a:rPr lang="en-US" u="sng"/>
              <a:t>Logistic Regression Model</a:t>
            </a:r>
            <a:r>
              <a:rPr lang="en-US"/>
              <a:t> and a </a:t>
            </a:r>
            <a:r>
              <a:rPr lang="en-US" u="sng"/>
              <a:t>Recurrent Neural Network.</a:t>
            </a:r>
          </a:p>
          <a:p>
            <a:pPr marL="0" indent="0">
              <a:buNone/>
            </a:pPr>
            <a:r>
              <a:rPr lang="en-US"/>
              <a:t>In order to accomplish that, we need to:</a:t>
            </a:r>
          </a:p>
          <a:p>
            <a:pPr marL="0" indent="0">
              <a:buNone/>
            </a:pPr>
            <a:endParaRPr lang="en-US"/>
          </a:p>
          <a:p>
            <a:pPr lvl="1" indent="-383540"/>
            <a:r>
              <a:rPr lang="en-US" b="1"/>
              <a:t>Get the best possible data from the LUMC</a:t>
            </a:r>
          </a:p>
          <a:p>
            <a:pPr marL="530225" lvl="1" indent="0">
              <a:buNone/>
            </a:pPr>
            <a:endParaRPr lang="en-US" b="1"/>
          </a:p>
          <a:p>
            <a:pPr lvl="1" indent="-383540"/>
            <a:r>
              <a:rPr lang="en-US" b="1"/>
              <a:t>Clean our data</a:t>
            </a:r>
          </a:p>
          <a:p>
            <a:pPr marL="530225" lvl="1" indent="0">
              <a:buNone/>
            </a:pPr>
            <a:endParaRPr lang="en-US" b="1"/>
          </a:p>
          <a:p>
            <a:pPr lvl="1" indent="-383540"/>
            <a:r>
              <a:rPr lang="en-US" b="1"/>
              <a:t>Enrich our data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49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E15B-DC27-4AE8-B26B-C56AFE68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of the Project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45D1-01E9-4E89-B8D1-4F3DB306C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We’re training </a:t>
            </a:r>
            <a:r>
              <a:rPr lang="en-US" u="sng"/>
              <a:t>Logistic Regression Model</a:t>
            </a:r>
            <a:r>
              <a:rPr lang="en-US"/>
              <a:t> and a </a:t>
            </a:r>
            <a:r>
              <a:rPr lang="en-US" u="sng"/>
              <a:t>Recurrent Neural Network.</a:t>
            </a:r>
          </a:p>
          <a:p>
            <a:pPr marL="0" indent="0">
              <a:buNone/>
            </a:pPr>
            <a:r>
              <a:rPr lang="en-US"/>
              <a:t>In order to accomplish that, we need to:</a:t>
            </a:r>
          </a:p>
          <a:p>
            <a:pPr marL="0" indent="0">
              <a:buNone/>
            </a:pPr>
            <a:endParaRPr lang="en-US"/>
          </a:p>
          <a:p>
            <a:pPr lvl="1" indent="-383540"/>
            <a:r>
              <a:rPr lang="en-US" b="1"/>
              <a:t>Get the best possible data from the LUMC</a:t>
            </a:r>
          </a:p>
          <a:p>
            <a:pPr marL="530225" lvl="1" indent="0">
              <a:buNone/>
            </a:pPr>
            <a:endParaRPr lang="en-US" b="1"/>
          </a:p>
          <a:p>
            <a:pPr lvl="1" indent="-383540"/>
            <a:r>
              <a:rPr lang="en-US" b="1"/>
              <a:t>Clean our data</a:t>
            </a:r>
          </a:p>
          <a:p>
            <a:pPr marL="530225" lvl="1" indent="0">
              <a:buNone/>
            </a:pPr>
            <a:endParaRPr lang="en-US" b="1"/>
          </a:p>
          <a:p>
            <a:pPr lvl="1" indent="-383540"/>
            <a:r>
              <a:rPr lang="en-US" b="1"/>
              <a:t>Enrich our data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2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27FAB98-62A1-4669-AB99-4D67B00CB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7C8928AC-2142-42CD-A358-76E441D6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87462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nl-NL" sz="8800" b="1" err="1"/>
              <a:t>Patientgroup</a:t>
            </a:r>
            <a:r>
              <a:rPr lang="nl-NL" sz="8800" b="1"/>
              <a:t> 4</a:t>
            </a:r>
            <a:endParaRPr lang="en-GB" sz="8800" b="1"/>
          </a:p>
        </p:txBody>
      </p:sp>
    </p:spTree>
    <p:extLst>
      <p:ext uri="{BB962C8B-B14F-4D97-AF65-F5344CB8AC3E}">
        <p14:creationId xmlns:p14="http://schemas.microsoft.com/office/powerpoint/2010/main" val="325032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28DA78-22BC-4841-B7C8-FF3FC082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nl-NL" sz="4400" err="1"/>
              <a:t>Patientgroup</a:t>
            </a:r>
            <a:r>
              <a:rPr lang="nl-NL"/>
              <a:t> </a:t>
            </a:r>
            <a:r>
              <a:rPr lang="nl-NL" sz="4400"/>
              <a:t>(PG) 4</a:t>
            </a:r>
            <a:endParaRPr lang="nl-NL" sz="4400" b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650DAB-6C16-1F4C-B2D9-94A87FFC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957525"/>
            <a:ext cx="8527002" cy="3581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nl-NL"/>
              <a:t>PG 4 had different </a:t>
            </a:r>
            <a:r>
              <a:rPr lang="nl-NL" err="1"/>
              <a:t>amount</a:t>
            </a:r>
            <a:r>
              <a:rPr lang="nl-NL"/>
              <a:t> of data </a:t>
            </a:r>
            <a:r>
              <a:rPr lang="nl-NL" err="1"/>
              <a:t>and</a:t>
            </a:r>
            <a:r>
              <a:rPr lang="nl-NL"/>
              <a:t> no labels at first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nl-NL"/>
              <a:t>We </a:t>
            </a:r>
            <a:r>
              <a:rPr lang="nl-NL" err="1"/>
              <a:t>recieved</a:t>
            </a:r>
            <a:r>
              <a:rPr lang="nl-NL"/>
              <a:t> RAW-files -&gt; more data in PG 4 </a:t>
            </a:r>
            <a:r>
              <a:rPr lang="nl-NL" err="1"/>
              <a:t>and</a:t>
            </a:r>
            <a:r>
              <a:rPr lang="nl-NL"/>
              <a:t> labels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nl-NL"/>
              <a:t>New PG 4 has </a:t>
            </a:r>
            <a:r>
              <a:rPr lang="nl-NL" err="1"/>
              <a:t>completly</a:t>
            </a:r>
            <a:r>
              <a:rPr lang="nl-NL"/>
              <a:t> different </a:t>
            </a:r>
            <a:r>
              <a:rPr lang="nl-NL" err="1"/>
              <a:t>values</a:t>
            </a:r>
            <a:r>
              <a:rPr lang="nl-NL"/>
              <a:t> </a:t>
            </a:r>
            <a:r>
              <a:rPr lang="nl-NL" err="1"/>
              <a:t>than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PG’s</a:t>
            </a:r>
            <a:endParaRPr lang="nl-NL"/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nl-NL" sz="2000" err="1">
                <a:solidFill>
                  <a:schemeClr val="tx2"/>
                </a:solidFill>
              </a:rPr>
              <a:t>Still</a:t>
            </a:r>
            <a:r>
              <a:rPr lang="nl-NL" sz="2000">
                <a:solidFill>
                  <a:schemeClr val="tx2"/>
                </a:solidFill>
              </a:rPr>
              <a:t> </a:t>
            </a:r>
            <a:r>
              <a:rPr lang="nl-NL" sz="2000" err="1">
                <a:solidFill>
                  <a:schemeClr val="tx2"/>
                </a:solidFill>
              </a:rPr>
              <a:t>working</a:t>
            </a:r>
            <a:r>
              <a:rPr lang="nl-NL" sz="2000">
                <a:solidFill>
                  <a:schemeClr val="tx2"/>
                </a:solidFill>
              </a:rPr>
              <a:t> on </a:t>
            </a:r>
            <a:r>
              <a:rPr lang="nl-NL"/>
              <a:t>a fix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LUMC</a:t>
            </a:r>
            <a:r>
              <a:rPr lang="nl-NL" sz="200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6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27FAB98-62A1-4669-AB99-4D67B00C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5330"/>
      </p:ext>
    </p:extLst>
  </p:cSld>
  <p:clrMapOvr>
    <a:masterClrMapping/>
  </p:clrMapOvr>
</p:sld>
</file>

<file path=ppt/theme/theme1.xml><?xml version="1.0" encoding="utf-8"?>
<a:theme xmlns:a="http://schemas.openxmlformats.org/drawingml/2006/main" name="Ortho_eyes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tho_eyes" id="{D900FAAF-917A-4C03-95A3-20B57707A97E}" vid="{E4FEEAEA-7F56-4ED2-BAAE-362FE1B6C7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555</Words>
  <Application>Microsoft Office PowerPoint</Application>
  <PresentationFormat>Breedbeeld</PresentationFormat>
  <Paragraphs>114</Paragraphs>
  <Slides>20</Slides>
  <Notes>20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1" baseType="lpstr">
      <vt:lpstr>Ortho_eyes</vt:lpstr>
      <vt:lpstr>Ortho Eyes </vt:lpstr>
      <vt:lpstr>Introduction</vt:lpstr>
      <vt:lpstr>From Goniometer to Xbox-Kinect </vt:lpstr>
      <vt:lpstr>History of the project</vt:lpstr>
      <vt:lpstr>State of the Project</vt:lpstr>
      <vt:lpstr>State of the Project</vt:lpstr>
      <vt:lpstr>Patientgroup 4</vt:lpstr>
      <vt:lpstr>Patientgroup (PG) 4</vt:lpstr>
      <vt:lpstr>PowerPoint-presentatie</vt:lpstr>
      <vt:lpstr>Data Cleaning</vt:lpstr>
      <vt:lpstr>PowerPoint-presentatie</vt:lpstr>
      <vt:lpstr>Removing the idle</vt:lpstr>
      <vt:lpstr>Work in Progress</vt:lpstr>
      <vt:lpstr>Data Enrichment</vt:lpstr>
      <vt:lpstr>Resample exercises</vt:lpstr>
      <vt:lpstr>Frame Generator</vt:lpstr>
      <vt:lpstr>Space description</vt:lpstr>
      <vt:lpstr>What now?</vt:lpstr>
      <vt:lpstr>Different Models on PG 1-3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 Eyes</dc:title>
  <dc:creator>Raphael Pickl</dc:creator>
  <cp:lastModifiedBy>hassan dahir</cp:lastModifiedBy>
  <cp:revision>4</cp:revision>
  <dcterms:created xsi:type="dcterms:W3CDTF">2019-11-01T12:07:05Z</dcterms:created>
  <dcterms:modified xsi:type="dcterms:W3CDTF">2020-01-10T11:26:46Z</dcterms:modified>
</cp:coreProperties>
</file>